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32918400" cx="49377600"/>
  <p:notesSz cx="6858000" cy="9144000"/>
  <p:embeddedFontLst>
    <p:embeddedFont>
      <p:font typeface="Source Sans Pro Light"/>
      <p:regular r:id="rId16"/>
      <p:bold r:id="rId17"/>
      <p:italic r:id="rId18"/>
      <p:boldItalic r:id="rId19"/>
    </p:embeddedFont>
    <p:embeddedFont>
      <p:font typeface="Source Sans Pro SemiBold"/>
      <p:regular r:id="rId20"/>
      <p:bold r:id="rId21"/>
      <p:italic r:id="rId22"/>
      <p:boldItalic r:id="rId23"/>
    </p:embeddedFont>
    <p:embeddedFont>
      <p:font typeface="Lato Hairline"/>
      <p:regular r:id="rId24"/>
      <p:bold r:id="rId25"/>
      <p:italic r:id="rId26"/>
      <p:boldItalic r:id="rId27"/>
    </p:embeddedFont>
    <p:embeddedFont>
      <p:font typeface="Source Sans Pro Black"/>
      <p:bold r:id="rId28"/>
      <p:boldItalic r:id="rId29"/>
    </p:embeddedFont>
    <p:embeddedFont>
      <p:font typeface="Lato Black"/>
      <p:bold r:id="rId30"/>
      <p:boldItalic r:id="rId31"/>
    </p:embeddedFont>
    <p:embeddedFont>
      <p:font typeface="Source Sans Pr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9AA0A6"/>
          </p15:clr>
        </p15:guide>
        <p15:guide id="2" pos="1555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555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SansProSemiBold-regular.fntdata"/><Relationship Id="rId22" Type="http://schemas.openxmlformats.org/officeDocument/2006/relationships/font" Target="fonts/SourceSansProSemiBold-italic.fntdata"/><Relationship Id="rId21" Type="http://schemas.openxmlformats.org/officeDocument/2006/relationships/font" Target="fonts/SourceSansProSemiBold-bold.fntdata"/><Relationship Id="rId24" Type="http://schemas.openxmlformats.org/officeDocument/2006/relationships/font" Target="fonts/LatoHairline-regular.fntdata"/><Relationship Id="rId23" Type="http://schemas.openxmlformats.org/officeDocument/2006/relationships/font" Target="fonts/SourceSansPro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Hairline-italic.fntdata"/><Relationship Id="rId25" Type="http://schemas.openxmlformats.org/officeDocument/2006/relationships/font" Target="fonts/LatoHairline-bold.fntdata"/><Relationship Id="rId28" Type="http://schemas.openxmlformats.org/officeDocument/2006/relationships/font" Target="fonts/SourceSansProBlack-bold.fntdata"/><Relationship Id="rId27" Type="http://schemas.openxmlformats.org/officeDocument/2006/relationships/font" Target="fonts/LatoHairline-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Black-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lack-boldItalic.fntdata"/><Relationship Id="rId30" Type="http://schemas.openxmlformats.org/officeDocument/2006/relationships/font" Target="fonts/LatoBlack-bold.fntdata"/><Relationship Id="rId11" Type="http://schemas.openxmlformats.org/officeDocument/2006/relationships/slide" Target="slides/slide6.xml"/><Relationship Id="rId33" Type="http://schemas.openxmlformats.org/officeDocument/2006/relationships/font" Target="fonts/SourceSansPro-bold.fntdata"/><Relationship Id="rId10" Type="http://schemas.openxmlformats.org/officeDocument/2006/relationships/slide" Target="slides/slide5.xml"/><Relationship Id="rId32" Type="http://schemas.openxmlformats.org/officeDocument/2006/relationships/font" Target="fonts/SourceSansPro-regular.fntdata"/><Relationship Id="rId13" Type="http://schemas.openxmlformats.org/officeDocument/2006/relationships/slide" Target="slides/slide8.xml"/><Relationship Id="rId35" Type="http://schemas.openxmlformats.org/officeDocument/2006/relationships/font" Target="fonts/SourceSansPro-boldItalic.fntdata"/><Relationship Id="rId12" Type="http://schemas.openxmlformats.org/officeDocument/2006/relationships/slide" Target="slides/slide7.xml"/><Relationship Id="rId34" Type="http://schemas.openxmlformats.org/officeDocument/2006/relationships/font" Target="fonts/SourceSansPr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SourceSansProLight-bold.fntdata"/><Relationship Id="rId16" Type="http://schemas.openxmlformats.org/officeDocument/2006/relationships/font" Target="fonts/SourceSansProLight-regular.fntdata"/><Relationship Id="rId19" Type="http://schemas.openxmlformats.org/officeDocument/2006/relationships/font" Target="fonts/SourceSansProLight-boldItalic.fntdata"/><Relationship Id="rId18" Type="http://schemas.openxmlformats.org/officeDocument/2006/relationships/font" Target="fonts/SourceSansPro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974eb5619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974eb5619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1d7957885_7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81d7957885_7_28:notes"/>
          <p:cNvSpPr/>
          <p:nvPr>
            <p:ph idx="2" type="sldImg"/>
          </p:nvPr>
        </p:nvSpPr>
        <p:spPr>
          <a:xfrm>
            <a:off x="1114425" y="1143000"/>
            <a:ext cx="46293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974eb5619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974eb5619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effde3260_0_86: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g6effde3260_0_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Notes:</a:t>
            </a:r>
            <a:endParaRPr/>
          </a:p>
          <a:p>
            <a:pPr indent="-171450" lvl="0" marL="171450" rtl="0" algn="l">
              <a:spcBef>
                <a:spcPts val="0"/>
              </a:spcBef>
              <a:spcAft>
                <a:spcPts val="0"/>
              </a:spcAft>
              <a:buSzPts val="1200"/>
              <a:buFont typeface="Arial"/>
              <a:buChar char="•"/>
            </a:pPr>
            <a:r>
              <a:rPr lang="en-US" sz="1200">
                <a:latin typeface="Calibri"/>
                <a:ea typeface="Calibri"/>
                <a:cs typeface="Calibri"/>
                <a:sym typeface="Calibri"/>
              </a:rPr>
              <a:t>In Powerpoint, click View &gt; Guides</a:t>
            </a:r>
            <a:endParaRPr/>
          </a:p>
          <a:p>
            <a:pPr indent="-171450" lvl="0" marL="171450" rtl="0" algn="l">
              <a:spcBef>
                <a:spcPts val="0"/>
              </a:spcBef>
              <a:spcAft>
                <a:spcPts val="0"/>
              </a:spcAft>
              <a:buSzPts val="1200"/>
              <a:buFont typeface="Arial"/>
              <a:buChar char="•"/>
            </a:pPr>
            <a:r>
              <a:rPr lang="en-US" sz="1200">
                <a:latin typeface="Calibri"/>
                <a:ea typeface="Calibri"/>
                <a:cs typeface="Calibri"/>
                <a:sym typeface="Calibri"/>
              </a:rPr>
              <a:t>Keep text within gutter guides.</a:t>
            </a:r>
            <a:endParaRPr/>
          </a:p>
          <a:p>
            <a:pPr indent="-171450" lvl="0" marL="171450" rtl="0" algn="l">
              <a:spcBef>
                <a:spcPts val="0"/>
              </a:spcBef>
              <a:spcAft>
                <a:spcPts val="0"/>
              </a:spcAft>
              <a:buSzPts val="1200"/>
              <a:buFont typeface="Arial"/>
              <a:buChar char="•"/>
            </a:pPr>
            <a:r>
              <a:rPr lang="en-US" sz="1200">
                <a:latin typeface="Calibri"/>
                <a:ea typeface="Calibri"/>
                <a:cs typeface="Calibri"/>
                <a:sym typeface="Calibri"/>
              </a:rPr>
              <a:t>Author list: Don’t split names onto two lines (e.g., “Jimmy [break] Smith”). If that happens, use a new line, unless you need the space. </a:t>
            </a:r>
            <a:r>
              <a:rPr b="1" lang="en-US"/>
              <a:t>Bold the first names of anybody who’s presenting</a:t>
            </a:r>
            <a:r>
              <a:rPr lang="en-US" sz="1200">
                <a:latin typeface="Calibri"/>
                <a:ea typeface="Calibri"/>
                <a:cs typeface="Calibri"/>
                <a:sym typeface="Calibri"/>
              </a:rPr>
              <a:t> in person.</a:t>
            </a:r>
            <a:endParaRPr/>
          </a:p>
          <a:p>
            <a:pPr indent="-171450" lvl="0" marL="171450" rtl="0" algn="l">
              <a:spcBef>
                <a:spcPts val="0"/>
              </a:spcBef>
              <a:spcAft>
                <a:spcPts val="0"/>
              </a:spcAft>
              <a:buSzPts val="1200"/>
              <a:buFont typeface="Arial"/>
              <a:buChar char="•"/>
            </a:pPr>
            <a:r>
              <a:rPr lang="en-US" sz="1200">
                <a:latin typeface="Calibri"/>
                <a:ea typeface="Calibri"/>
                <a:cs typeface="Calibri"/>
                <a:sym typeface="Calibri"/>
              </a:rPr>
              <a:t>Intro/methods/result: </a:t>
            </a:r>
            <a:r>
              <a:rPr b="1" lang="en-US"/>
              <a:t>Do not drop below font size 28</a:t>
            </a:r>
            <a:r>
              <a:rPr lang="en-US" sz="1200">
                <a:latin typeface="Calibri"/>
                <a:ea typeface="Calibri"/>
                <a:cs typeface="Calibri"/>
                <a:sym typeface="Calibri"/>
              </a:rPr>
              <a:t>, but if you have extra space, jack up the font size until the space is full.</a:t>
            </a:r>
            <a:endParaRPr/>
          </a:p>
          <a:p>
            <a:pPr indent="-171450" lvl="0" marL="171450" rtl="0" algn="l">
              <a:spcBef>
                <a:spcPts val="0"/>
              </a:spcBef>
              <a:spcAft>
                <a:spcPts val="0"/>
              </a:spcAft>
              <a:buSzPts val="1200"/>
              <a:buFont typeface="Arial"/>
              <a:buChar char="•"/>
            </a:pPr>
            <a:r>
              <a:rPr lang="en-US" sz="1200">
                <a:latin typeface="Calibri"/>
                <a:ea typeface="Calibri"/>
                <a:cs typeface="Calibri"/>
                <a:sym typeface="Calibri"/>
              </a:rPr>
              <a:t>Do not use color in the sidebars except in graphs/figures. It’ll pull attention from the center and slow interpretation for passersby.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6f18ac732f_3_0:notes"/>
          <p:cNvSpPr/>
          <p:nvPr>
            <p:ph idx="2" type="sldImg"/>
          </p:nvPr>
        </p:nvSpPr>
        <p:spPr>
          <a:xfrm>
            <a:off x="857250" y="685800"/>
            <a:ext cx="51435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g6f18ac732f_3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Calibri"/>
                <a:ea typeface="Calibri"/>
                <a:cs typeface="Calibri"/>
                <a:sym typeface="Calibri"/>
              </a:rPr>
              <a:t>Notes:</a:t>
            </a:r>
            <a:endParaRPr/>
          </a:p>
          <a:p>
            <a:pPr indent="-171450" lvl="0" marL="171450" rtl="0" algn="l">
              <a:spcBef>
                <a:spcPts val="0"/>
              </a:spcBef>
              <a:spcAft>
                <a:spcPts val="0"/>
              </a:spcAft>
              <a:buSzPts val="1200"/>
              <a:buFont typeface="Arial"/>
              <a:buChar char="•"/>
            </a:pPr>
            <a:r>
              <a:rPr lang="en-US" sz="1200">
                <a:latin typeface="Calibri"/>
                <a:ea typeface="Calibri"/>
                <a:cs typeface="Calibri"/>
                <a:sym typeface="Calibri"/>
              </a:rPr>
              <a:t>In Powerpoint, click View &gt; Guides</a:t>
            </a:r>
            <a:endParaRPr/>
          </a:p>
          <a:p>
            <a:pPr indent="-171450" lvl="0" marL="171450" rtl="0" algn="l">
              <a:spcBef>
                <a:spcPts val="0"/>
              </a:spcBef>
              <a:spcAft>
                <a:spcPts val="0"/>
              </a:spcAft>
              <a:buSzPts val="1200"/>
              <a:buFont typeface="Arial"/>
              <a:buChar char="•"/>
            </a:pPr>
            <a:r>
              <a:rPr lang="en-US" sz="1200">
                <a:latin typeface="Calibri"/>
                <a:ea typeface="Calibri"/>
                <a:cs typeface="Calibri"/>
                <a:sym typeface="Calibri"/>
              </a:rPr>
              <a:t>Keep text within gutter guides.</a:t>
            </a:r>
            <a:endParaRPr/>
          </a:p>
          <a:p>
            <a:pPr indent="-171450" lvl="0" marL="171450" rtl="0" algn="l">
              <a:spcBef>
                <a:spcPts val="0"/>
              </a:spcBef>
              <a:spcAft>
                <a:spcPts val="0"/>
              </a:spcAft>
              <a:buSzPts val="1200"/>
              <a:buFont typeface="Arial"/>
              <a:buChar char="•"/>
            </a:pPr>
            <a:r>
              <a:rPr lang="en-US" sz="1200">
                <a:latin typeface="Calibri"/>
                <a:ea typeface="Calibri"/>
                <a:cs typeface="Calibri"/>
                <a:sym typeface="Calibri"/>
              </a:rPr>
              <a:t>Author list: Don’t split names onto two lines (e.g., “Jimmy [break] Smith”). If that happens, use a new line, unless you need the space. </a:t>
            </a:r>
            <a:r>
              <a:rPr b="1" lang="en-US"/>
              <a:t>Bold the first names of anybody who’s presenting</a:t>
            </a:r>
            <a:r>
              <a:rPr lang="en-US" sz="1200">
                <a:latin typeface="Calibri"/>
                <a:ea typeface="Calibri"/>
                <a:cs typeface="Calibri"/>
                <a:sym typeface="Calibri"/>
              </a:rPr>
              <a:t> in person.</a:t>
            </a:r>
            <a:endParaRPr/>
          </a:p>
          <a:p>
            <a:pPr indent="-171450" lvl="0" marL="171450" rtl="0" algn="l">
              <a:spcBef>
                <a:spcPts val="0"/>
              </a:spcBef>
              <a:spcAft>
                <a:spcPts val="0"/>
              </a:spcAft>
              <a:buSzPts val="1200"/>
              <a:buFont typeface="Arial"/>
              <a:buChar char="•"/>
            </a:pPr>
            <a:r>
              <a:rPr lang="en-US" sz="1200">
                <a:latin typeface="Calibri"/>
                <a:ea typeface="Calibri"/>
                <a:cs typeface="Calibri"/>
                <a:sym typeface="Calibri"/>
              </a:rPr>
              <a:t>Intro/methods/result: </a:t>
            </a:r>
            <a:r>
              <a:rPr b="1" lang="en-US"/>
              <a:t>Do not drop below font size 28</a:t>
            </a:r>
            <a:r>
              <a:rPr lang="en-US" sz="1200">
                <a:latin typeface="Calibri"/>
                <a:ea typeface="Calibri"/>
                <a:cs typeface="Calibri"/>
                <a:sym typeface="Calibri"/>
              </a:rPr>
              <a:t>, but if you have extra space, jack up the font size until the space is full.</a:t>
            </a:r>
            <a:endParaRPr/>
          </a:p>
          <a:p>
            <a:pPr indent="-171450" lvl="0" marL="171450" rtl="0" algn="l">
              <a:spcBef>
                <a:spcPts val="0"/>
              </a:spcBef>
              <a:spcAft>
                <a:spcPts val="0"/>
              </a:spcAft>
              <a:buSzPts val="1200"/>
              <a:buFont typeface="Arial"/>
              <a:buChar char="•"/>
            </a:pPr>
            <a:r>
              <a:rPr lang="en-US" sz="1200">
                <a:latin typeface="Calibri"/>
                <a:ea typeface="Calibri"/>
                <a:cs typeface="Calibri"/>
                <a:sym typeface="Calibri"/>
              </a:rPr>
              <a:t>Do not use color in the sidebars except in graphs/figures. It’ll pull attention from the center and slow interpretation for passersby.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974eb5619_0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8974eb5619_0_224:notes"/>
          <p:cNvSpPr/>
          <p:nvPr>
            <p:ph idx="2" type="sldImg"/>
          </p:nvPr>
        </p:nvSpPr>
        <p:spPr>
          <a:xfrm>
            <a:off x="1114425" y="1143000"/>
            <a:ext cx="46293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1d7957885_7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1d7957885_7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1d7957885_7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81d7957885_7_13:notes"/>
          <p:cNvSpPr/>
          <p:nvPr>
            <p:ph idx="2" type="sldImg"/>
          </p:nvPr>
        </p:nvSpPr>
        <p:spPr>
          <a:xfrm>
            <a:off x="1114425" y="1143000"/>
            <a:ext cx="46293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1d7957885_7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81d7957885_7_18:notes"/>
          <p:cNvSpPr/>
          <p:nvPr>
            <p:ph idx="2" type="sldImg"/>
          </p:nvPr>
        </p:nvSpPr>
        <p:spPr>
          <a:xfrm>
            <a:off x="1114425" y="1143000"/>
            <a:ext cx="46293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1d7957885_7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81d7957885_7_23:notes"/>
          <p:cNvSpPr/>
          <p:nvPr>
            <p:ph idx="2" type="sldImg"/>
          </p:nvPr>
        </p:nvSpPr>
        <p:spPr>
          <a:xfrm>
            <a:off x="1114425" y="1143000"/>
            <a:ext cx="46293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394709" y="1752606"/>
            <a:ext cx="42588181" cy="6362703"/>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 name="Google Shape;11;p2"/>
          <p:cNvSpPr txBox="1"/>
          <p:nvPr>
            <p:ph idx="1" type="body"/>
          </p:nvPr>
        </p:nvSpPr>
        <p:spPr>
          <a:xfrm>
            <a:off x="3394709" y="8763000"/>
            <a:ext cx="42588181" cy="20886422"/>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2" name="Google Shape;12;p2"/>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5" name="Shape 45"/>
        <p:cNvGrpSpPr/>
        <p:nvPr/>
      </p:nvGrpSpPr>
      <p:grpSpPr>
        <a:xfrm>
          <a:off x="0" y="0"/>
          <a:ext cx="0" cy="0"/>
          <a:chOff x="0" y="0"/>
          <a:chExt cx="0" cy="0"/>
        </a:xfrm>
      </p:grpSpPr>
      <p:sp>
        <p:nvSpPr>
          <p:cNvPr id="46" name="Google Shape;46;p11"/>
          <p:cNvSpPr txBox="1"/>
          <p:nvPr>
            <p:ph type="title"/>
          </p:nvPr>
        </p:nvSpPr>
        <p:spPr>
          <a:xfrm>
            <a:off x="3703320" y="5387342"/>
            <a:ext cx="41970961" cy="11460481"/>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Clr>
                <a:srgbClr val="2C365E"/>
              </a:buClr>
              <a:buSzPts val="14000"/>
              <a:buFont typeface="Source Sans Pro Black"/>
              <a:buNone/>
              <a:defRPr sz="140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7" name="Google Shape;47;p11"/>
          <p:cNvSpPr txBox="1"/>
          <p:nvPr>
            <p:ph idx="1" type="body"/>
          </p:nvPr>
        </p:nvSpPr>
        <p:spPr>
          <a:xfrm>
            <a:off x="6172200" y="17289781"/>
            <a:ext cx="37033201" cy="7947660"/>
          </a:xfrm>
          <a:prstGeom prst="rect">
            <a:avLst/>
          </a:prstGeom>
          <a:noFill/>
          <a:ln>
            <a:noFill/>
          </a:ln>
        </p:spPr>
        <p:txBody>
          <a:bodyPr anchorCtr="0" anchor="t" bIns="45700" lIns="45700" spcFirstLastPara="1" rIns="45700" wrap="square" tIns="45700">
            <a:noAutofit/>
          </a:bodyPr>
          <a:lstStyle>
            <a:lvl1pPr indent="-228600" lvl="0" marL="457200" algn="ctr">
              <a:lnSpc>
                <a:spcPct val="90000"/>
              </a:lnSpc>
              <a:spcBef>
                <a:spcPts val="4800"/>
              </a:spcBef>
              <a:spcAft>
                <a:spcPts val="0"/>
              </a:spcAft>
              <a:buClr>
                <a:srgbClr val="000000"/>
              </a:buClr>
              <a:buSzPts val="11500"/>
              <a:buFont typeface="Calibri"/>
              <a:buNone/>
              <a:defRPr sz="11500"/>
            </a:lvl1pPr>
            <a:lvl2pPr indent="-228600" lvl="1" marL="914400" algn="ctr">
              <a:lnSpc>
                <a:spcPct val="90000"/>
              </a:lnSpc>
              <a:spcBef>
                <a:spcPts val="4800"/>
              </a:spcBef>
              <a:spcAft>
                <a:spcPts val="0"/>
              </a:spcAft>
              <a:buClr>
                <a:srgbClr val="000000"/>
              </a:buClr>
              <a:buSzPts val="11500"/>
              <a:buFont typeface="Calibri"/>
              <a:buNone/>
              <a:defRPr sz="11500"/>
            </a:lvl2pPr>
            <a:lvl3pPr indent="-228600" lvl="2" marL="1371600" algn="ctr">
              <a:lnSpc>
                <a:spcPct val="90000"/>
              </a:lnSpc>
              <a:spcBef>
                <a:spcPts val="4800"/>
              </a:spcBef>
              <a:spcAft>
                <a:spcPts val="0"/>
              </a:spcAft>
              <a:buClr>
                <a:srgbClr val="000000"/>
              </a:buClr>
              <a:buSzPts val="11500"/>
              <a:buFont typeface="Calibri"/>
              <a:buNone/>
              <a:defRPr sz="11500"/>
            </a:lvl3pPr>
            <a:lvl4pPr indent="-228600" lvl="3" marL="1828800" algn="ctr">
              <a:lnSpc>
                <a:spcPct val="90000"/>
              </a:lnSpc>
              <a:spcBef>
                <a:spcPts val="4800"/>
              </a:spcBef>
              <a:spcAft>
                <a:spcPts val="0"/>
              </a:spcAft>
              <a:buClr>
                <a:srgbClr val="000000"/>
              </a:buClr>
              <a:buSzPts val="11500"/>
              <a:buFont typeface="Calibri"/>
              <a:buNone/>
              <a:defRPr sz="11500"/>
            </a:lvl4pPr>
            <a:lvl5pPr indent="-228600" lvl="4" marL="2286000" algn="ctr">
              <a:lnSpc>
                <a:spcPct val="90000"/>
              </a:lnSpc>
              <a:spcBef>
                <a:spcPts val="4800"/>
              </a:spcBef>
              <a:spcAft>
                <a:spcPts val="0"/>
              </a:spcAft>
              <a:buClr>
                <a:srgbClr val="000000"/>
              </a:buClr>
              <a:buSzPts val="11500"/>
              <a:buFont typeface="Calibri"/>
              <a:buNone/>
              <a:defRPr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48" name="Google Shape;48;p11"/>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9" name="Shape 49"/>
        <p:cNvGrpSpPr/>
        <p:nvPr/>
      </p:nvGrpSpPr>
      <p:grpSpPr>
        <a:xfrm>
          <a:off x="0" y="0"/>
          <a:ext cx="0" cy="0"/>
          <a:chOff x="0" y="0"/>
          <a:chExt cx="0" cy="0"/>
        </a:xfrm>
      </p:grpSpPr>
      <p:sp>
        <p:nvSpPr>
          <p:cNvPr id="50" name="Google Shape;50;p12"/>
          <p:cNvSpPr txBox="1"/>
          <p:nvPr>
            <p:ph type="title"/>
          </p:nvPr>
        </p:nvSpPr>
        <p:spPr>
          <a:xfrm>
            <a:off x="3394709" y="1752606"/>
            <a:ext cx="42588181" cy="6362703"/>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1" name="Google Shape;51;p12"/>
          <p:cNvSpPr txBox="1"/>
          <p:nvPr>
            <p:ph idx="1" type="body"/>
          </p:nvPr>
        </p:nvSpPr>
        <p:spPr>
          <a:xfrm>
            <a:off x="3394709" y="8763000"/>
            <a:ext cx="42588181" cy="20886422"/>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52" name="Google Shape;52;p12"/>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
    <p:spTree>
      <p:nvGrpSpPr>
        <p:cNvPr id="53" name="Shape 53"/>
        <p:cNvGrpSpPr/>
        <p:nvPr/>
      </p:nvGrpSpPr>
      <p:grpSpPr>
        <a:xfrm>
          <a:off x="0" y="0"/>
          <a:ext cx="0" cy="0"/>
          <a:chOff x="0" y="0"/>
          <a:chExt cx="0" cy="0"/>
        </a:xfrm>
      </p:grpSpPr>
      <p:sp>
        <p:nvSpPr>
          <p:cNvPr id="54" name="Google Shape;54;p13"/>
          <p:cNvSpPr txBox="1"/>
          <p:nvPr>
            <p:ph type="title"/>
          </p:nvPr>
        </p:nvSpPr>
        <p:spPr>
          <a:xfrm>
            <a:off x="3368995" y="8206748"/>
            <a:ext cx="42588178" cy="13693139"/>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28800"/>
              <a:buFont typeface="Calibri"/>
              <a:buNone/>
              <a:defRPr sz="288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5" name="Google Shape;55;p13"/>
          <p:cNvSpPr txBox="1"/>
          <p:nvPr>
            <p:ph idx="1" type="body"/>
          </p:nvPr>
        </p:nvSpPr>
        <p:spPr>
          <a:xfrm>
            <a:off x="3368995" y="22029428"/>
            <a:ext cx="42588178" cy="7200899"/>
          </a:xfrm>
          <a:prstGeom prst="rect">
            <a:avLst/>
          </a:prstGeom>
          <a:noFill/>
          <a:ln>
            <a:noFill/>
          </a:ln>
        </p:spPr>
        <p:txBody>
          <a:bodyPr anchorCtr="0" anchor="t"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11500"/>
              <a:buFont typeface="Calibri"/>
              <a:buNone/>
              <a:defRPr sz="11500"/>
            </a:lvl1pPr>
            <a:lvl2pPr indent="-228600" lvl="1" marL="914400" algn="l">
              <a:lnSpc>
                <a:spcPct val="90000"/>
              </a:lnSpc>
              <a:spcBef>
                <a:spcPts val="4800"/>
              </a:spcBef>
              <a:spcAft>
                <a:spcPts val="0"/>
              </a:spcAft>
              <a:buClr>
                <a:srgbClr val="000000"/>
              </a:buClr>
              <a:buSzPts val="11500"/>
              <a:buFont typeface="Calibri"/>
              <a:buNone/>
              <a:defRPr sz="11500"/>
            </a:lvl2pPr>
            <a:lvl3pPr indent="-228600" lvl="2" marL="1371600" algn="l">
              <a:lnSpc>
                <a:spcPct val="90000"/>
              </a:lnSpc>
              <a:spcBef>
                <a:spcPts val="4800"/>
              </a:spcBef>
              <a:spcAft>
                <a:spcPts val="0"/>
              </a:spcAft>
              <a:buClr>
                <a:srgbClr val="000000"/>
              </a:buClr>
              <a:buSzPts val="11500"/>
              <a:buFont typeface="Calibri"/>
              <a:buNone/>
              <a:defRPr sz="11500"/>
            </a:lvl3pPr>
            <a:lvl4pPr indent="-228600" lvl="3" marL="1828800" algn="l">
              <a:lnSpc>
                <a:spcPct val="90000"/>
              </a:lnSpc>
              <a:spcBef>
                <a:spcPts val="4800"/>
              </a:spcBef>
              <a:spcAft>
                <a:spcPts val="0"/>
              </a:spcAft>
              <a:buClr>
                <a:srgbClr val="000000"/>
              </a:buClr>
              <a:buSzPts val="11500"/>
              <a:buFont typeface="Calibri"/>
              <a:buNone/>
              <a:defRPr sz="11500"/>
            </a:lvl4pPr>
            <a:lvl5pPr indent="-228600" lvl="4" marL="2286000" algn="l">
              <a:lnSpc>
                <a:spcPct val="90000"/>
              </a:lnSpc>
              <a:spcBef>
                <a:spcPts val="4800"/>
              </a:spcBef>
              <a:spcAft>
                <a:spcPts val="0"/>
              </a:spcAft>
              <a:buClr>
                <a:srgbClr val="000000"/>
              </a:buClr>
              <a:buSzPts val="11500"/>
              <a:buFont typeface="Calibri"/>
              <a:buNone/>
              <a:defRPr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56" name="Google Shape;56;p13"/>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2">
    <p:spTree>
      <p:nvGrpSpPr>
        <p:cNvPr id="57" name="Shape 57"/>
        <p:cNvGrpSpPr/>
        <p:nvPr/>
      </p:nvGrpSpPr>
      <p:grpSpPr>
        <a:xfrm>
          <a:off x="0" y="0"/>
          <a:ext cx="0" cy="0"/>
          <a:chOff x="0" y="0"/>
          <a:chExt cx="0" cy="0"/>
        </a:xfrm>
      </p:grpSpPr>
      <p:sp>
        <p:nvSpPr>
          <p:cNvPr id="58" name="Google Shape;58;p14"/>
          <p:cNvSpPr txBox="1"/>
          <p:nvPr>
            <p:ph type="title"/>
          </p:nvPr>
        </p:nvSpPr>
        <p:spPr>
          <a:xfrm>
            <a:off x="3394709" y="1752606"/>
            <a:ext cx="42588181" cy="6362703"/>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9" name="Google Shape;59;p14"/>
          <p:cNvSpPr txBox="1"/>
          <p:nvPr>
            <p:ph idx="1" type="body"/>
          </p:nvPr>
        </p:nvSpPr>
        <p:spPr>
          <a:xfrm>
            <a:off x="3394709" y="8763000"/>
            <a:ext cx="20985482" cy="20886422"/>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60" name="Google Shape;60;p14"/>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2">
    <p:spTree>
      <p:nvGrpSpPr>
        <p:cNvPr id="61" name="Shape 61"/>
        <p:cNvGrpSpPr/>
        <p:nvPr/>
      </p:nvGrpSpPr>
      <p:grpSpPr>
        <a:xfrm>
          <a:off x="0" y="0"/>
          <a:ext cx="0" cy="0"/>
          <a:chOff x="0" y="0"/>
          <a:chExt cx="0" cy="0"/>
        </a:xfrm>
      </p:grpSpPr>
      <p:sp>
        <p:nvSpPr>
          <p:cNvPr id="62" name="Google Shape;62;p15"/>
          <p:cNvSpPr txBox="1"/>
          <p:nvPr>
            <p:ph type="title"/>
          </p:nvPr>
        </p:nvSpPr>
        <p:spPr>
          <a:xfrm>
            <a:off x="3401142" y="1752606"/>
            <a:ext cx="42588178" cy="6362703"/>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63" name="Google Shape;63;p15"/>
          <p:cNvSpPr txBox="1"/>
          <p:nvPr>
            <p:ph idx="1" type="body"/>
          </p:nvPr>
        </p:nvSpPr>
        <p:spPr>
          <a:xfrm>
            <a:off x="3401147" y="8069581"/>
            <a:ext cx="20889037" cy="3954779"/>
          </a:xfrm>
          <a:prstGeom prst="rect">
            <a:avLst/>
          </a:prstGeom>
          <a:noFill/>
          <a:ln>
            <a:noFill/>
          </a:ln>
        </p:spPr>
        <p:txBody>
          <a:bodyPr anchorCtr="0" anchor="b"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11500"/>
              <a:buFont typeface="Calibri"/>
              <a:buNone/>
              <a:defRPr b="1" sz="11500"/>
            </a:lvl1pPr>
            <a:lvl2pPr indent="-228600" lvl="1" marL="914400" algn="l">
              <a:lnSpc>
                <a:spcPct val="90000"/>
              </a:lnSpc>
              <a:spcBef>
                <a:spcPts val="4800"/>
              </a:spcBef>
              <a:spcAft>
                <a:spcPts val="0"/>
              </a:spcAft>
              <a:buClr>
                <a:srgbClr val="000000"/>
              </a:buClr>
              <a:buSzPts val="11500"/>
              <a:buFont typeface="Calibri"/>
              <a:buNone/>
              <a:defRPr b="1" sz="11500"/>
            </a:lvl2pPr>
            <a:lvl3pPr indent="-228600" lvl="2" marL="1371600" algn="l">
              <a:lnSpc>
                <a:spcPct val="90000"/>
              </a:lnSpc>
              <a:spcBef>
                <a:spcPts val="4800"/>
              </a:spcBef>
              <a:spcAft>
                <a:spcPts val="0"/>
              </a:spcAft>
              <a:buClr>
                <a:srgbClr val="000000"/>
              </a:buClr>
              <a:buSzPts val="11500"/>
              <a:buFont typeface="Calibri"/>
              <a:buNone/>
              <a:defRPr b="1" sz="11500"/>
            </a:lvl3pPr>
            <a:lvl4pPr indent="-228600" lvl="3" marL="1828800" algn="l">
              <a:lnSpc>
                <a:spcPct val="90000"/>
              </a:lnSpc>
              <a:spcBef>
                <a:spcPts val="4800"/>
              </a:spcBef>
              <a:spcAft>
                <a:spcPts val="0"/>
              </a:spcAft>
              <a:buClr>
                <a:srgbClr val="000000"/>
              </a:buClr>
              <a:buSzPts val="11500"/>
              <a:buFont typeface="Calibri"/>
              <a:buNone/>
              <a:defRPr b="1" sz="11500"/>
            </a:lvl4pPr>
            <a:lvl5pPr indent="-228600" lvl="4" marL="2286000" algn="l">
              <a:lnSpc>
                <a:spcPct val="90000"/>
              </a:lnSpc>
              <a:spcBef>
                <a:spcPts val="4800"/>
              </a:spcBef>
              <a:spcAft>
                <a:spcPts val="0"/>
              </a:spcAft>
              <a:buClr>
                <a:srgbClr val="000000"/>
              </a:buClr>
              <a:buSzPts val="11500"/>
              <a:buFont typeface="Calibri"/>
              <a:buNone/>
              <a:defRPr b="1"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64" name="Google Shape;64;p15"/>
          <p:cNvSpPr txBox="1"/>
          <p:nvPr>
            <p:ph idx="2" type="body"/>
          </p:nvPr>
        </p:nvSpPr>
        <p:spPr>
          <a:xfrm>
            <a:off x="24997413" y="8069581"/>
            <a:ext cx="20991913" cy="3954779"/>
          </a:xfrm>
          <a:prstGeom prst="rect">
            <a:avLst/>
          </a:prstGeom>
          <a:noFill/>
          <a:ln>
            <a:noFill/>
          </a:ln>
        </p:spPr>
        <p:txBody>
          <a:bodyPr anchorCtr="0" anchor="b"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65" name="Google Shape;65;p15"/>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66" name="Shape 66"/>
        <p:cNvGrpSpPr/>
        <p:nvPr/>
      </p:nvGrpSpPr>
      <p:grpSpPr>
        <a:xfrm>
          <a:off x="0" y="0"/>
          <a:ext cx="0" cy="0"/>
          <a:chOff x="0" y="0"/>
          <a:chExt cx="0" cy="0"/>
        </a:xfrm>
      </p:grpSpPr>
      <p:sp>
        <p:nvSpPr>
          <p:cNvPr id="67" name="Google Shape;67;p16"/>
          <p:cNvSpPr txBox="1"/>
          <p:nvPr>
            <p:ph type="title"/>
          </p:nvPr>
        </p:nvSpPr>
        <p:spPr>
          <a:xfrm>
            <a:off x="3394709" y="1752606"/>
            <a:ext cx="42588181" cy="6362703"/>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68" name="Google Shape;68;p16"/>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69" name="Shape 69"/>
        <p:cNvGrpSpPr/>
        <p:nvPr/>
      </p:nvGrpSpPr>
      <p:grpSpPr>
        <a:xfrm>
          <a:off x="0" y="0"/>
          <a:ext cx="0" cy="0"/>
          <a:chOff x="0" y="0"/>
          <a:chExt cx="0" cy="0"/>
        </a:xfrm>
      </p:grpSpPr>
      <p:sp>
        <p:nvSpPr>
          <p:cNvPr id="70" name="Google Shape;70;p17"/>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2">
    <p:spTree>
      <p:nvGrpSpPr>
        <p:cNvPr id="71" name="Shape 71"/>
        <p:cNvGrpSpPr/>
        <p:nvPr/>
      </p:nvGrpSpPr>
      <p:grpSpPr>
        <a:xfrm>
          <a:off x="0" y="0"/>
          <a:ext cx="0" cy="0"/>
          <a:chOff x="0" y="0"/>
          <a:chExt cx="0" cy="0"/>
        </a:xfrm>
      </p:grpSpPr>
      <p:sp>
        <p:nvSpPr>
          <p:cNvPr id="72" name="Google Shape;72;p18"/>
          <p:cNvSpPr txBox="1"/>
          <p:nvPr>
            <p:ph type="title"/>
          </p:nvPr>
        </p:nvSpPr>
        <p:spPr>
          <a:xfrm>
            <a:off x="3401142" y="2194560"/>
            <a:ext cx="15925562" cy="768096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15300"/>
              <a:buFont typeface="Calibri"/>
              <a:buNone/>
              <a:defRPr sz="153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3" name="Google Shape;73;p18"/>
          <p:cNvSpPr txBox="1"/>
          <p:nvPr>
            <p:ph idx="1" type="body"/>
          </p:nvPr>
        </p:nvSpPr>
        <p:spPr>
          <a:xfrm>
            <a:off x="20991913" y="4739647"/>
            <a:ext cx="24997413" cy="23393402"/>
          </a:xfrm>
          <a:prstGeom prst="rect">
            <a:avLst/>
          </a:prstGeom>
          <a:noFill/>
          <a:ln>
            <a:noFill/>
          </a:ln>
        </p:spPr>
        <p:txBody>
          <a:bodyPr anchorCtr="0" anchor="t" bIns="45700" lIns="45700" spcFirstLastPara="1" rIns="45700" wrap="square" tIns="45700">
            <a:noAutofit/>
          </a:bodyPr>
          <a:lstStyle>
            <a:lvl1pPr indent="-1200150" lvl="0" marL="457200" algn="l">
              <a:lnSpc>
                <a:spcPct val="90000"/>
              </a:lnSpc>
              <a:spcBef>
                <a:spcPts val="4800"/>
              </a:spcBef>
              <a:spcAft>
                <a:spcPts val="0"/>
              </a:spcAft>
              <a:buClr>
                <a:srgbClr val="000000"/>
              </a:buClr>
              <a:buSzPts val="15300"/>
              <a:buChar char="•"/>
              <a:defRPr sz="15300"/>
            </a:lvl1pPr>
            <a:lvl2pPr indent="-1200150" lvl="1" marL="914400" algn="l">
              <a:lnSpc>
                <a:spcPct val="90000"/>
              </a:lnSpc>
              <a:spcBef>
                <a:spcPts val="4800"/>
              </a:spcBef>
              <a:spcAft>
                <a:spcPts val="0"/>
              </a:spcAft>
              <a:buClr>
                <a:srgbClr val="000000"/>
              </a:buClr>
              <a:buSzPts val="15300"/>
              <a:buChar char="•"/>
              <a:defRPr sz="15300"/>
            </a:lvl2pPr>
            <a:lvl3pPr indent="-1200150" lvl="2" marL="1371600" algn="l">
              <a:lnSpc>
                <a:spcPct val="90000"/>
              </a:lnSpc>
              <a:spcBef>
                <a:spcPts val="4800"/>
              </a:spcBef>
              <a:spcAft>
                <a:spcPts val="0"/>
              </a:spcAft>
              <a:buClr>
                <a:srgbClr val="000000"/>
              </a:buClr>
              <a:buSzPts val="15300"/>
              <a:buChar char="•"/>
              <a:defRPr sz="15300"/>
            </a:lvl3pPr>
            <a:lvl4pPr indent="-1200150" lvl="3" marL="1828800" algn="l">
              <a:lnSpc>
                <a:spcPct val="90000"/>
              </a:lnSpc>
              <a:spcBef>
                <a:spcPts val="4800"/>
              </a:spcBef>
              <a:spcAft>
                <a:spcPts val="0"/>
              </a:spcAft>
              <a:buClr>
                <a:srgbClr val="000000"/>
              </a:buClr>
              <a:buSzPts val="15300"/>
              <a:buChar char="•"/>
              <a:defRPr sz="15300"/>
            </a:lvl4pPr>
            <a:lvl5pPr indent="-1200150" lvl="4" marL="2286000" algn="l">
              <a:lnSpc>
                <a:spcPct val="90000"/>
              </a:lnSpc>
              <a:spcBef>
                <a:spcPts val="4800"/>
              </a:spcBef>
              <a:spcAft>
                <a:spcPts val="0"/>
              </a:spcAft>
              <a:buClr>
                <a:srgbClr val="000000"/>
              </a:buClr>
              <a:buSzPts val="15300"/>
              <a:buChar char="•"/>
              <a:defRPr sz="153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74" name="Google Shape;74;p18"/>
          <p:cNvSpPr txBox="1"/>
          <p:nvPr>
            <p:ph idx="2" type="body"/>
          </p:nvPr>
        </p:nvSpPr>
        <p:spPr>
          <a:xfrm>
            <a:off x="3401142" y="9875519"/>
            <a:ext cx="15925562" cy="18295622"/>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75" name="Google Shape;75;p18"/>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2">
    <p:spTree>
      <p:nvGrpSpPr>
        <p:cNvPr id="76" name="Shape 76"/>
        <p:cNvGrpSpPr/>
        <p:nvPr/>
      </p:nvGrpSpPr>
      <p:grpSpPr>
        <a:xfrm>
          <a:off x="0" y="0"/>
          <a:ext cx="0" cy="0"/>
          <a:chOff x="0" y="0"/>
          <a:chExt cx="0" cy="0"/>
        </a:xfrm>
      </p:grpSpPr>
      <p:sp>
        <p:nvSpPr>
          <p:cNvPr id="77" name="Google Shape;77;p19"/>
          <p:cNvSpPr txBox="1"/>
          <p:nvPr>
            <p:ph type="title"/>
          </p:nvPr>
        </p:nvSpPr>
        <p:spPr>
          <a:xfrm>
            <a:off x="3401142" y="2194560"/>
            <a:ext cx="15925562" cy="768096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15300"/>
              <a:buFont typeface="Calibri"/>
              <a:buNone/>
              <a:defRPr sz="153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8" name="Google Shape;78;p19"/>
          <p:cNvSpPr/>
          <p:nvPr>
            <p:ph idx="2" type="pic"/>
          </p:nvPr>
        </p:nvSpPr>
        <p:spPr>
          <a:xfrm>
            <a:off x="20991913" y="4739647"/>
            <a:ext cx="24997413" cy="2339340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1pPr>
            <a:lvl2pPr lvl="1"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2pPr>
            <a:lvl3pPr lvl="2"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3pPr>
            <a:lvl4pPr lvl="3"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4pPr>
            <a:lvl5pPr lvl="4"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5pPr>
            <a:lvl6pPr lvl="5"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6pPr>
            <a:lvl7pPr lvl="6"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7pPr>
            <a:lvl8pPr lvl="7"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8pPr>
            <a:lvl9pPr lvl="8"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9pPr>
          </a:lstStyle>
          <a:p/>
        </p:txBody>
      </p:sp>
      <p:sp>
        <p:nvSpPr>
          <p:cNvPr id="79" name="Google Shape;79;p19"/>
          <p:cNvSpPr txBox="1"/>
          <p:nvPr>
            <p:ph idx="1" type="body"/>
          </p:nvPr>
        </p:nvSpPr>
        <p:spPr>
          <a:xfrm>
            <a:off x="3401142" y="9875519"/>
            <a:ext cx="15925562" cy="18295622"/>
          </a:xfrm>
          <a:prstGeom prst="rect">
            <a:avLst/>
          </a:prstGeom>
          <a:noFill/>
          <a:ln>
            <a:noFill/>
          </a:ln>
        </p:spPr>
        <p:txBody>
          <a:bodyPr anchorCtr="0" anchor="t"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7600"/>
              <a:buFont typeface="Calibri"/>
              <a:buNone/>
              <a:defRPr sz="7600"/>
            </a:lvl1pPr>
            <a:lvl2pPr indent="-228600" lvl="1" marL="914400" algn="l">
              <a:lnSpc>
                <a:spcPct val="90000"/>
              </a:lnSpc>
              <a:spcBef>
                <a:spcPts val="4800"/>
              </a:spcBef>
              <a:spcAft>
                <a:spcPts val="0"/>
              </a:spcAft>
              <a:buClr>
                <a:srgbClr val="000000"/>
              </a:buClr>
              <a:buSzPts val="7600"/>
              <a:buFont typeface="Calibri"/>
              <a:buNone/>
              <a:defRPr sz="7600"/>
            </a:lvl2pPr>
            <a:lvl3pPr indent="-228600" lvl="2" marL="1371600" algn="l">
              <a:lnSpc>
                <a:spcPct val="90000"/>
              </a:lnSpc>
              <a:spcBef>
                <a:spcPts val="4800"/>
              </a:spcBef>
              <a:spcAft>
                <a:spcPts val="0"/>
              </a:spcAft>
              <a:buClr>
                <a:srgbClr val="000000"/>
              </a:buClr>
              <a:buSzPts val="7600"/>
              <a:buFont typeface="Calibri"/>
              <a:buNone/>
              <a:defRPr sz="7600"/>
            </a:lvl3pPr>
            <a:lvl4pPr indent="-228600" lvl="3" marL="1828800" algn="l">
              <a:lnSpc>
                <a:spcPct val="90000"/>
              </a:lnSpc>
              <a:spcBef>
                <a:spcPts val="4800"/>
              </a:spcBef>
              <a:spcAft>
                <a:spcPts val="0"/>
              </a:spcAft>
              <a:buClr>
                <a:srgbClr val="000000"/>
              </a:buClr>
              <a:buSzPts val="7600"/>
              <a:buFont typeface="Calibri"/>
              <a:buNone/>
              <a:defRPr sz="7600"/>
            </a:lvl4pPr>
            <a:lvl5pPr indent="-228600" lvl="4" marL="2286000" algn="l">
              <a:lnSpc>
                <a:spcPct val="90000"/>
              </a:lnSpc>
              <a:spcBef>
                <a:spcPts val="4800"/>
              </a:spcBef>
              <a:spcAft>
                <a:spcPts val="0"/>
              </a:spcAft>
              <a:buClr>
                <a:srgbClr val="000000"/>
              </a:buClr>
              <a:buSzPts val="7600"/>
              <a:buFont typeface="Calibri"/>
              <a:buNone/>
              <a:defRPr sz="76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80" name="Google Shape;80;p19"/>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bg>
      <p:bgPr>
        <a:solidFill>
          <a:srgbClr val="00306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3703320" y="10226041"/>
            <a:ext cx="41970961" cy="7056121"/>
          </a:xfrm>
          <a:prstGeom prst="rect">
            <a:avLst/>
          </a:prstGeom>
          <a:noFill/>
          <a:ln>
            <a:noFill/>
          </a:ln>
        </p:spPr>
        <p:txBody>
          <a:bodyPr anchorCtr="0" anchor="ctr" bIns="219450" lIns="219450" spcFirstLastPara="1" rIns="219450" wrap="square" tIns="219450">
            <a:noAutofit/>
          </a:bodyPr>
          <a:lstStyle>
            <a:lvl1pPr lvl="0" algn="l">
              <a:lnSpc>
                <a:spcPct val="100000"/>
              </a:lnSpc>
              <a:spcBef>
                <a:spcPts val="0"/>
              </a:spcBef>
              <a:spcAft>
                <a:spcPts val="0"/>
              </a:spcAft>
              <a:buClr>
                <a:srgbClr val="2C365E"/>
              </a:buClr>
              <a:buSzPts val="11500"/>
              <a:buFont typeface="Source Sans Pro Black"/>
              <a:buNone/>
              <a:defRPr sz="115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3" name="Google Shape;83;p20"/>
          <p:cNvSpPr txBox="1"/>
          <p:nvPr>
            <p:ph idx="1" type="body"/>
          </p:nvPr>
        </p:nvSpPr>
        <p:spPr>
          <a:xfrm>
            <a:off x="7406640" y="18653759"/>
            <a:ext cx="34564322" cy="8412481"/>
          </a:xfrm>
          <a:prstGeom prst="rect">
            <a:avLst/>
          </a:prstGeom>
          <a:noFill/>
          <a:ln>
            <a:noFill/>
          </a:ln>
        </p:spPr>
        <p:txBody>
          <a:bodyPr anchorCtr="0" anchor="t" bIns="219450" lIns="219450" spcFirstLastPara="1" rIns="219450" wrap="square" tIns="219450">
            <a:noAutofit/>
          </a:bodyPr>
          <a:lstStyle>
            <a:lvl1pPr indent="-228600" lvl="0" marL="457200" algn="ctr">
              <a:lnSpc>
                <a:spcPct val="100000"/>
              </a:lnSpc>
              <a:spcBef>
                <a:spcPts val="3600"/>
              </a:spcBef>
              <a:spcAft>
                <a:spcPts val="0"/>
              </a:spcAft>
              <a:buClr>
                <a:srgbClr val="888888"/>
              </a:buClr>
              <a:buSzPts val="15400"/>
              <a:buFont typeface="Calibri"/>
              <a:buNone/>
              <a:defRPr sz="15400">
                <a:solidFill>
                  <a:srgbClr val="888888"/>
                </a:solidFill>
              </a:defRPr>
            </a:lvl1pPr>
            <a:lvl2pPr indent="-228600" lvl="1" marL="914400" algn="ctr">
              <a:lnSpc>
                <a:spcPct val="100000"/>
              </a:lnSpc>
              <a:spcBef>
                <a:spcPts val="3600"/>
              </a:spcBef>
              <a:spcAft>
                <a:spcPts val="0"/>
              </a:spcAft>
              <a:buClr>
                <a:srgbClr val="888888"/>
              </a:buClr>
              <a:buSzPts val="15400"/>
              <a:buFont typeface="Calibri"/>
              <a:buNone/>
              <a:defRPr sz="15400">
                <a:solidFill>
                  <a:srgbClr val="888888"/>
                </a:solidFill>
              </a:defRPr>
            </a:lvl2pPr>
            <a:lvl3pPr indent="-228600" lvl="2" marL="1371600" algn="ctr">
              <a:lnSpc>
                <a:spcPct val="100000"/>
              </a:lnSpc>
              <a:spcBef>
                <a:spcPts val="3600"/>
              </a:spcBef>
              <a:spcAft>
                <a:spcPts val="0"/>
              </a:spcAft>
              <a:buClr>
                <a:srgbClr val="888888"/>
              </a:buClr>
              <a:buSzPts val="15400"/>
              <a:buFont typeface="Calibri"/>
              <a:buNone/>
              <a:defRPr sz="15400">
                <a:solidFill>
                  <a:srgbClr val="888888"/>
                </a:solidFill>
              </a:defRPr>
            </a:lvl3pPr>
            <a:lvl4pPr indent="-228600" lvl="3" marL="1828800" algn="ctr">
              <a:lnSpc>
                <a:spcPct val="100000"/>
              </a:lnSpc>
              <a:spcBef>
                <a:spcPts val="3600"/>
              </a:spcBef>
              <a:spcAft>
                <a:spcPts val="0"/>
              </a:spcAft>
              <a:buClr>
                <a:srgbClr val="888888"/>
              </a:buClr>
              <a:buSzPts val="15400"/>
              <a:buFont typeface="Calibri"/>
              <a:buNone/>
              <a:defRPr sz="15400">
                <a:solidFill>
                  <a:srgbClr val="888888"/>
                </a:solidFill>
              </a:defRPr>
            </a:lvl4pPr>
            <a:lvl5pPr indent="-228600" lvl="4" marL="2286000" algn="ctr">
              <a:lnSpc>
                <a:spcPct val="100000"/>
              </a:lnSpc>
              <a:spcBef>
                <a:spcPts val="3600"/>
              </a:spcBef>
              <a:spcAft>
                <a:spcPts val="0"/>
              </a:spcAft>
              <a:buClr>
                <a:srgbClr val="888888"/>
              </a:buClr>
              <a:buSzPts val="15400"/>
              <a:buFont typeface="Calibri"/>
              <a:buNone/>
              <a:defRPr sz="15400">
                <a:solidFill>
                  <a:srgbClr val="888888"/>
                </a:solidFill>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84" name="Google Shape;84;p20"/>
          <p:cNvSpPr txBox="1"/>
          <p:nvPr>
            <p:ph idx="12" type="sldNum"/>
          </p:nvPr>
        </p:nvSpPr>
        <p:spPr>
          <a:xfrm>
            <a:off x="45710434" y="30716475"/>
            <a:ext cx="1198284" cy="1340613"/>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title"/>
          </p:nvPr>
        </p:nvSpPr>
        <p:spPr>
          <a:xfrm>
            <a:off x="3703320" y="5387342"/>
            <a:ext cx="41970961" cy="11460481"/>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Clr>
                <a:srgbClr val="2C365E"/>
              </a:buClr>
              <a:buSzPts val="14000"/>
              <a:buFont typeface="Source Sans Pro Black"/>
              <a:buNone/>
              <a:defRPr sz="140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5" name="Google Shape;15;p3"/>
          <p:cNvSpPr txBox="1"/>
          <p:nvPr>
            <p:ph idx="1" type="body"/>
          </p:nvPr>
        </p:nvSpPr>
        <p:spPr>
          <a:xfrm>
            <a:off x="6172200" y="17289781"/>
            <a:ext cx="37033201" cy="7947660"/>
          </a:xfrm>
          <a:prstGeom prst="rect">
            <a:avLst/>
          </a:prstGeom>
          <a:noFill/>
          <a:ln>
            <a:noFill/>
          </a:ln>
        </p:spPr>
        <p:txBody>
          <a:bodyPr anchorCtr="0" anchor="t" bIns="45700" lIns="45700" spcFirstLastPara="1" rIns="45700" wrap="square" tIns="45700">
            <a:noAutofit/>
          </a:bodyPr>
          <a:lstStyle>
            <a:lvl1pPr indent="-228600" lvl="0" marL="457200" algn="ctr">
              <a:lnSpc>
                <a:spcPct val="90000"/>
              </a:lnSpc>
              <a:spcBef>
                <a:spcPts val="4800"/>
              </a:spcBef>
              <a:spcAft>
                <a:spcPts val="0"/>
              </a:spcAft>
              <a:buClr>
                <a:srgbClr val="000000"/>
              </a:buClr>
              <a:buSzPts val="11500"/>
              <a:buFont typeface="Calibri"/>
              <a:buNone/>
              <a:defRPr sz="11500"/>
            </a:lvl1pPr>
            <a:lvl2pPr indent="-228600" lvl="1" marL="914400" algn="ctr">
              <a:lnSpc>
                <a:spcPct val="90000"/>
              </a:lnSpc>
              <a:spcBef>
                <a:spcPts val="4800"/>
              </a:spcBef>
              <a:spcAft>
                <a:spcPts val="0"/>
              </a:spcAft>
              <a:buClr>
                <a:srgbClr val="000000"/>
              </a:buClr>
              <a:buSzPts val="11500"/>
              <a:buFont typeface="Calibri"/>
              <a:buNone/>
              <a:defRPr sz="11500"/>
            </a:lvl2pPr>
            <a:lvl3pPr indent="-228600" lvl="2" marL="1371600" algn="ctr">
              <a:lnSpc>
                <a:spcPct val="90000"/>
              </a:lnSpc>
              <a:spcBef>
                <a:spcPts val="4800"/>
              </a:spcBef>
              <a:spcAft>
                <a:spcPts val="0"/>
              </a:spcAft>
              <a:buClr>
                <a:srgbClr val="000000"/>
              </a:buClr>
              <a:buSzPts val="11500"/>
              <a:buFont typeface="Calibri"/>
              <a:buNone/>
              <a:defRPr sz="11500"/>
            </a:lvl3pPr>
            <a:lvl4pPr indent="-228600" lvl="3" marL="1828800" algn="ctr">
              <a:lnSpc>
                <a:spcPct val="90000"/>
              </a:lnSpc>
              <a:spcBef>
                <a:spcPts val="4800"/>
              </a:spcBef>
              <a:spcAft>
                <a:spcPts val="0"/>
              </a:spcAft>
              <a:buClr>
                <a:srgbClr val="000000"/>
              </a:buClr>
              <a:buSzPts val="11500"/>
              <a:buFont typeface="Calibri"/>
              <a:buNone/>
              <a:defRPr sz="11500"/>
            </a:lvl4pPr>
            <a:lvl5pPr indent="-228600" lvl="4" marL="2286000" algn="ctr">
              <a:lnSpc>
                <a:spcPct val="90000"/>
              </a:lnSpc>
              <a:spcBef>
                <a:spcPts val="4800"/>
              </a:spcBef>
              <a:spcAft>
                <a:spcPts val="0"/>
              </a:spcAft>
              <a:buClr>
                <a:srgbClr val="000000"/>
              </a:buClr>
              <a:buSzPts val="11500"/>
              <a:buFont typeface="Calibri"/>
              <a:buNone/>
              <a:defRPr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6" name="Google Shape;16;p3"/>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bg>
      <p:bgPr>
        <a:solidFill>
          <a:srgbClr val="003062"/>
        </a:solidFill>
      </p:bgPr>
    </p:bg>
    <p:spTree>
      <p:nvGrpSpPr>
        <p:cNvPr id="85" name="Shape 85"/>
        <p:cNvGrpSpPr/>
        <p:nvPr/>
      </p:nvGrpSpPr>
      <p:grpSpPr>
        <a:xfrm>
          <a:off x="0" y="0"/>
          <a:ext cx="0" cy="0"/>
          <a:chOff x="0" y="0"/>
          <a:chExt cx="0" cy="0"/>
        </a:xfrm>
      </p:grpSpPr>
      <p:sp>
        <p:nvSpPr>
          <p:cNvPr id="86" name="Google Shape;86;p21"/>
          <p:cNvSpPr txBox="1"/>
          <p:nvPr>
            <p:ph type="title"/>
          </p:nvPr>
        </p:nvSpPr>
        <p:spPr>
          <a:xfrm>
            <a:off x="2468879" y="1318261"/>
            <a:ext cx="44439840" cy="5486401"/>
          </a:xfrm>
          <a:prstGeom prst="rect">
            <a:avLst/>
          </a:prstGeom>
          <a:noFill/>
          <a:ln>
            <a:noFill/>
          </a:ln>
        </p:spPr>
        <p:txBody>
          <a:bodyPr anchorCtr="0" anchor="ctr" bIns="219450" lIns="219450" spcFirstLastPara="1" rIns="219450" wrap="square" tIns="219450">
            <a:noAutofit/>
          </a:bodyPr>
          <a:lstStyle>
            <a:lvl1pPr lvl="0" algn="l">
              <a:lnSpc>
                <a:spcPct val="100000"/>
              </a:lnSpc>
              <a:spcBef>
                <a:spcPts val="0"/>
              </a:spcBef>
              <a:spcAft>
                <a:spcPts val="0"/>
              </a:spcAft>
              <a:buClr>
                <a:srgbClr val="2C365E"/>
              </a:buClr>
              <a:buSzPts val="11500"/>
              <a:buFont typeface="Source Sans Pro Black"/>
              <a:buNone/>
              <a:defRPr sz="115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7" name="Google Shape;87;p21"/>
          <p:cNvSpPr txBox="1"/>
          <p:nvPr>
            <p:ph idx="1" type="body"/>
          </p:nvPr>
        </p:nvSpPr>
        <p:spPr>
          <a:xfrm>
            <a:off x="2468879" y="7680962"/>
            <a:ext cx="44439840" cy="21724623"/>
          </a:xfrm>
          <a:prstGeom prst="rect">
            <a:avLst/>
          </a:prstGeom>
          <a:noFill/>
          <a:ln>
            <a:noFill/>
          </a:ln>
        </p:spPr>
        <p:txBody>
          <a:bodyPr anchorCtr="0" anchor="t" bIns="219450" lIns="219450" spcFirstLastPara="1" rIns="219450" wrap="square" tIns="219450">
            <a:noAutofit/>
          </a:bodyPr>
          <a:lstStyle>
            <a:lvl1pPr indent="-1206500" lvl="0" marL="457200" algn="l">
              <a:lnSpc>
                <a:spcPct val="100000"/>
              </a:lnSpc>
              <a:spcBef>
                <a:spcPts val="3600"/>
              </a:spcBef>
              <a:spcAft>
                <a:spcPts val="0"/>
              </a:spcAft>
              <a:buClr>
                <a:srgbClr val="000000"/>
              </a:buClr>
              <a:buSzPts val="15400"/>
              <a:buChar char="•"/>
              <a:defRPr sz="15400"/>
            </a:lvl1pPr>
            <a:lvl2pPr indent="-1206500" lvl="1" marL="914400" algn="l">
              <a:lnSpc>
                <a:spcPct val="100000"/>
              </a:lnSpc>
              <a:spcBef>
                <a:spcPts val="3600"/>
              </a:spcBef>
              <a:spcAft>
                <a:spcPts val="0"/>
              </a:spcAft>
              <a:buClr>
                <a:srgbClr val="000000"/>
              </a:buClr>
              <a:buSzPts val="15400"/>
              <a:buChar char="–"/>
              <a:defRPr sz="15400"/>
            </a:lvl2pPr>
            <a:lvl3pPr indent="-1206500" lvl="2" marL="1371600" algn="l">
              <a:lnSpc>
                <a:spcPct val="100000"/>
              </a:lnSpc>
              <a:spcBef>
                <a:spcPts val="3600"/>
              </a:spcBef>
              <a:spcAft>
                <a:spcPts val="0"/>
              </a:spcAft>
              <a:buClr>
                <a:srgbClr val="000000"/>
              </a:buClr>
              <a:buSzPts val="15400"/>
              <a:buChar char="•"/>
              <a:defRPr sz="15400"/>
            </a:lvl3pPr>
            <a:lvl4pPr indent="-1206500" lvl="3" marL="1828800" algn="l">
              <a:lnSpc>
                <a:spcPct val="100000"/>
              </a:lnSpc>
              <a:spcBef>
                <a:spcPts val="3600"/>
              </a:spcBef>
              <a:spcAft>
                <a:spcPts val="0"/>
              </a:spcAft>
              <a:buClr>
                <a:srgbClr val="000000"/>
              </a:buClr>
              <a:buSzPts val="15400"/>
              <a:buChar char="–"/>
              <a:defRPr sz="15400"/>
            </a:lvl4pPr>
            <a:lvl5pPr indent="-1206500" lvl="4" marL="2286000" algn="l">
              <a:lnSpc>
                <a:spcPct val="100000"/>
              </a:lnSpc>
              <a:spcBef>
                <a:spcPts val="3600"/>
              </a:spcBef>
              <a:spcAft>
                <a:spcPts val="0"/>
              </a:spcAft>
              <a:buClr>
                <a:srgbClr val="000000"/>
              </a:buClr>
              <a:buSzPts val="15400"/>
              <a:buChar char="»"/>
              <a:defRPr sz="154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88" name="Google Shape;88;p21"/>
          <p:cNvSpPr txBox="1"/>
          <p:nvPr>
            <p:ph idx="12" type="sldNum"/>
          </p:nvPr>
        </p:nvSpPr>
        <p:spPr>
          <a:xfrm>
            <a:off x="45710434" y="30716475"/>
            <a:ext cx="1198284" cy="1340613"/>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
    <p:bg>
      <p:bgPr>
        <a:solidFill>
          <a:srgbClr val="003062"/>
        </a:solidFill>
      </p:bgPr>
    </p:bg>
    <p:spTree>
      <p:nvGrpSpPr>
        <p:cNvPr id="89" name="Shape 89"/>
        <p:cNvGrpSpPr/>
        <p:nvPr/>
      </p:nvGrpSpPr>
      <p:grpSpPr>
        <a:xfrm>
          <a:off x="0" y="0"/>
          <a:ext cx="0" cy="0"/>
          <a:chOff x="0" y="0"/>
          <a:chExt cx="0" cy="0"/>
        </a:xfrm>
      </p:grpSpPr>
      <p:sp>
        <p:nvSpPr>
          <p:cNvPr id="90" name="Google Shape;90;p22"/>
          <p:cNvSpPr txBox="1"/>
          <p:nvPr>
            <p:ph type="title"/>
          </p:nvPr>
        </p:nvSpPr>
        <p:spPr>
          <a:xfrm>
            <a:off x="3900489" y="21153120"/>
            <a:ext cx="41970961" cy="6537961"/>
          </a:xfrm>
          <a:prstGeom prst="rect">
            <a:avLst/>
          </a:prstGeom>
          <a:noFill/>
          <a:ln>
            <a:noFill/>
          </a:ln>
        </p:spPr>
        <p:txBody>
          <a:bodyPr anchorCtr="0" anchor="t" bIns="219450" lIns="219450" spcFirstLastPara="1" rIns="219450" wrap="square" tIns="219450">
            <a:noAutofit/>
          </a:bodyPr>
          <a:lstStyle>
            <a:lvl1pPr lvl="0" algn="l">
              <a:lnSpc>
                <a:spcPct val="100000"/>
              </a:lnSpc>
              <a:spcBef>
                <a:spcPts val="0"/>
              </a:spcBef>
              <a:spcAft>
                <a:spcPts val="0"/>
              </a:spcAft>
              <a:buClr>
                <a:srgbClr val="000000"/>
              </a:buClr>
              <a:buSzPts val="19200"/>
              <a:buFont typeface="Calibri"/>
              <a:buNone/>
              <a:defRPr b="1" sz="19200" cap="none">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1" name="Google Shape;91;p22"/>
          <p:cNvSpPr txBox="1"/>
          <p:nvPr>
            <p:ph idx="1" type="body"/>
          </p:nvPr>
        </p:nvSpPr>
        <p:spPr>
          <a:xfrm>
            <a:off x="3900489" y="13952223"/>
            <a:ext cx="41970961" cy="7200899"/>
          </a:xfrm>
          <a:prstGeom prst="rect">
            <a:avLst/>
          </a:prstGeom>
          <a:noFill/>
          <a:ln>
            <a:noFill/>
          </a:ln>
        </p:spPr>
        <p:txBody>
          <a:bodyPr anchorCtr="0" anchor="b" bIns="219450" lIns="219450" spcFirstLastPara="1" rIns="219450" wrap="square" tIns="219450">
            <a:noAutofit/>
          </a:bodyPr>
          <a:lstStyle>
            <a:lvl1pPr indent="-228600" lvl="0" marL="457200" algn="l">
              <a:lnSpc>
                <a:spcPct val="100000"/>
              </a:lnSpc>
              <a:spcBef>
                <a:spcPts val="2300"/>
              </a:spcBef>
              <a:spcAft>
                <a:spcPts val="0"/>
              </a:spcAft>
              <a:buClr>
                <a:srgbClr val="888888"/>
              </a:buClr>
              <a:buSzPts val="9600"/>
              <a:buFont typeface="Calibri"/>
              <a:buNone/>
              <a:defRPr sz="9600">
                <a:solidFill>
                  <a:srgbClr val="888888"/>
                </a:solidFill>
              </a:defRPr>
            </a:lvl1pPr>
            <a:lvl2pPr indent="-228600" lvl="1" marL="914400" algn="l">
              <a:lnSpc>
                <a:spcPct val="100000"/>
              </a:lnSpc>
              <a:spcBef>
                <a:spcPts val="2300"/>
              </a:spcBef>
              <a:spcAft>
                <a:spcPts val="0"/>
              </a:spcAft>
              <a:buClr>
                <a:srgbClr val="888888"/>
              </a:buClr>
              <a:buSzPts val="9600"/>
              <a:buFont typeface="Calibri"/>
              <a:buNone/>
              <a:defRPr sz="9600">
                <a:solidFill>
                  <a:srgbClr val="888888"/>
                </a:solidFill>
              </a:defRPr>
            </a:lvl2pPr>
            <a:lvl3pPr indent="-228600" lvl="2" marL="1371600" algn="l">
              <a:lnSpc>
                <a:spcPct val="100000"/>
              </a:lnSpc>
              <a:spcBef>
                <a:spcPts val="2300"/>
              </a:spcBef>
              <a:spcAft>
                <a:spcPts val="0"/>
              </a:spcAft>
              <a:buClr>
                <a:srgbClr val="888888"/>
              </a:buClr>
              <a:buSzPts val="9600"/>
              <a:buFont typeface="Calibri"/>
              <a:buNone/>
              <a:defRPr sz="9600">
                <a:solidFill>
                  <a:srgbClr val="888888"/>
                </a:solidFill>
              </a:defRPr>
            </a:lvl3pPr>
            <a:lvl4pPr indent="-228600" lvl="3" marL="1828800" algn="l">
              <a:lnSpc>
                <a:spcPct val="100000"/>
              </a:lnSpc>
              <a:spcBef>
                <a:spcPts val="2300"/>
              </a:spcBef>
              <a:spcAft>
                <a:spcPts val="0"/>
              </a:spcAft>
              <a:buClr>
                <a:srgbClr val="888888"/>
              </a:buClr>
              <a:buSzPts val="9600"/>
              <a:buFont typeface="Calibri"/>
              <a:buNone/>
              <a:defRPr sz="9600">
                <a:solidFill>
                  <a:srgbClr val="888888"/>
                </a:solidFill>
              </a:defRPr>
            </a:lvl4pPr>
            <a:lvl5pPr indent="-228600" lvl="4" marL="2286000" algn="l">
              <a:lnSpc>
                <a:spcPct val="100000"/>
              </a:lnSpc>
              <a:spcBef>
                <a:spcPts val="2300"/>
              </a:spcBef>
              <a:spcAft>
                <a:spcPts val="0"/>
              </a:spcAft>
              <a:buClr>
                <a:srgbClr val="888888"/>
              </a:buClr>
              <a:buSzPts val="9600"/>
              <a:buFont typeface="Calibri"/>
              <a:buNone/>
              <a:defRPr sz="9600">
                <a:solidFill>
                  <a:srgbClr val="888888"/>
                </a:solidFill>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92" name="Google Shape;92;p22"/>
          <p:cNvSpPr txBox="1"/>
          <p:nvPr>
            <p:ph idx="12" type="sldNum"/>
          </p:nvPr>
        </p:nvSpPr>
        <p:spPr>
          <a:xfrm>
            <a:off x="45710434" y="30716475"/>
            <a:ext cx="1198284" cy="1340613"/>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3">
    <p:bg>
      <p:bgPr>
        <a:solidFill>
          <a:srgbClr val="003062"/>
        </a:solidFill>
      </p:bgPr>
    </p:bg>
    <p:spTree>
      <p:nvGrpSpPr>
        <p:cNvPr id="93" name="Shape 93"/>
        <p:cNvGrpSpPr/>
        <p:nvPr/>
      </p:nvGrpSpPr>
      <p:grpSpPr>
        <a:xfrm>
          <a:off x="0" y="0"/>
          <a:ext cx="0" cy="0"/>
          <a:chOff x="0" y="0"/>
          <a:chExt cx="0" cy="0"/>
        </a:xfrm>
      </p:grpSpPr>
      <p:sp>
        <p:nvSpPr>
          <p:cNvPr id="94" name="Google Shape;94;p23"/>
          <p:cNvSpPr txBox="1"/>
          <p:nvPr>
            <p:ph type="title"/>
          </p:nvPr>
        </p:nvSpPr>
        <p:spPr>
          <a:xfrm>
            <a:off x="2468879" y="1318261"/>
            <a:ext cx="44439840" cy="5486401"/>
          </a:xfrm>
          <a:prstGeom prst="rect">
            <a:avLst/>
          </a:prstGeom>
          <a:noFill/>
          <a:ln>
            <a:noFill/>
          </a:ln>
        </p:spPr>
        <p:txBody>
          <a:bodyPr anchorCtr="0" anchor="ctr" bIns="219450" lIns="219450" spcFirstLastPara="1" rIns="219450" wrap="square" tIns="219450">
            <a:noAutofit/>
          </a:bodyPr>
          <a:lstStyle>
            <a:lvl1pPr lvl="0" algn="l">
              <a:lnSpc>
                <a:spcPct val="100000"/>
              </a:lnSpc>
              <a:spcBef>
                <a:spcPts val="0"/>
              </a:spcBef>
              <a:spcAft>
                <a:spcPts val="0"/>
              </a:spcAft>
              <a:buClr>
                <a:srgbClr val="2C365E"/>
              </a:buClr>
              <a:buSzPts val="11500"/>
              <a:buFont typeface="Source Sans Pro Black"/>
              <a:buNone/>
              <a:defRPr sz="115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5" name="Google Shape;95;p23"/>
          <p:cNvSpPr txBox="1"/>
          <p:nvPr>
            <p:ph idx="1" type="body"/>
          </p:nvPr>
        </p:nvSpPr>
        <p:spPr>
          <a:xfrm>
            <a:off x="2468879" y="7680962"/>
            <a:ext cx="21808441" cy="21724623"/>
          </a:xfrm>
          <a:prstGeom prst="rect">
            <a:avLst/>
          </a:prstGeom>
          <a:noFill/>
          <a:ln>
            <a:noFill/>
          </a:ln>
        </p:spPr>
        <p:txBody>
          <a:bodyPr anchorCtr="0" anchor="t" bIns="219450" lIns="219450" spcFirstLastPara="1" rIns="219450" wrap="square" tIns="219450">
            <a:noAutofit/>
          </a:bodyPr>
          <a:lstStyle>
            <a:lvl1pPr indent="-342900" lvl="0" marL="457200" algn="l">
              <a:lnSpc>
                <a:spcPct val="100000"/>
              </a:lnSpc>
              <a:spcBef>
                <a:spcPts val="3200"/>
              </a:spcBef>
              <a:spcAft>
                <a:spcPts val="0"/>
              </a:spcAft>
              <a:buClr>
                <a:srgbClr val="000000"/>
              </a:buClr>
              <a:buSzPts val="1800"/>
              <a:buChar char="•"/>
              <a:defRPr/>
            </a:lvl1pPr>
            <a:lvl2pPr indent="-342900" lvl="1" marL="914400" algn="l">
              <a:lnSpc>
                <a:spcPct val="100000"/>
              </a:lnSpc>
              <a:spcBef>
                <a:spcPts val="3200"/>
              </a:spcBef>
              <a:spcAft>
                <a:spcPts val="0"/>
              </a:spcAft>
              <a:buClr>
                <a:srgbClr val="000000"/>
              </a:buClr>
              <a:buSzPts val="1800"/>
              <a:buChar char="–"/>
              <a:defRPr/>
            </a:lvl2pPr>
            <a:lvl3pPr indent="-342900" lvl="2" marL="1371600" algn="l">
              <a:lnSpc>
                <a:spcPct val="100000"/>
              </a:lnSpc>
              <a:spcBef>
                <a:spcPts val="3200"/>
              </a:spcBef>
              <a:spcAft>
                <a:spcPts val="0"/>
              </a:spcAft>
              <a:buClr>
                <a:srgbClr val="000000"/>
              </a:buClr>
              <a:buSzPts val="1800"/>
              <a:buChar char="•"/>
              <a:defRPr/>
            </a:lvl3pPr>
            <a:lvl4pPr indent="-342900" lvl="3" marL="1828800" algn="l">
              <a:lnSpc>
                <a:spcPct val="100000"/>
              </a:lnSpc>
              <a:spcBef>
                <a:spcPts val="3200"/>
              </a:spcBef>
              <a:spcAft>
                <a:spcPts val="0"/>
              </a:spcAft>
              <a:buClr>
                <a:srgbClr val="000000"/>
              </a:buClr>
              <a:buSzPts val="1800"/>
              <a:buChar char="–"/>
              <a:defRPr/>
            </a:lvl4pPr>
            <a:lvl5pPr indent="-342900" lvl="4" marL="2286000" algn="l">
              <a:lnSpc>
                <a:spcPct val="100000"/>
              </a:lnSpc>
              <a:spcBef>
                <a:spcPts val="32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96" name="Google Shape;96;p23"/>
          <p:cNvSpPr txBox="1"/>
          <p:nvPr>
            <p:ph idx="12" type="sldNum"/>
          </p:nvPr>
        </p:nvSpPr>
        <p:spPr>
          <a:xfrm>
            <a:off x="45710434" y="30716475"/>
            <a:ext cx="1198284" cy="1340613"/>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3">
    <p:bg>
      <p:bgPr>
        <a:solidFill>
          <a:srgbClr val="003062"/>
        </a:solid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2468879" y="1318261"/>
            <a:ext cx="44439840" cy="5486401"/>
          </a:xfrm>
          <a:prstGeom prst="rect">
            <a:avLst/>
          </a:prstGeom>
          <a:noFill/>
          <a:ln>
            <a:noFill/>
          </a:ln>
        </p:spPr>
        <p:txBody>
          <a:bodyPr anchorCtr="0" anchor="ctr" bIns="219450" lIns="219450" spcFirstLastPara="1" rIns="219450" wrap="square" tIns="219450">
            <a:noAutofit/>
          </a:bodyPr>
          <a:lstStyle>
            <a:lvl1pPr lvl="0" algn="l">
              <a:lnSpc>
                <a:spcPct val="100000"/>
              </a:lnSpc>
              <a:spcBef>
                <a:spcPts val="0"/>
              </a:spcBef>
              <a:spcAft>
                <a:spcPts val="0"/>
              </a:spcAft>
              <a:buClr>
                <a:srgbClr val="2C365E"/>
              </a:buClr>
              <a:buSzPts val="11500"/>
              <a:buFont typeface="Source Sans Pro Black"/>
              <a:buNone/>
              <a:defRPr sz="115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9" name="Google Shape;99;p24"/>
          <p:cNvSpPr txBox="1"/>
          <p:nvPr>
            <p:ph idx="1" type="body"/>
          </p:nvPr>
        </p:nvSpPr>
        <p:spPr>
          <a:xfrm>
            <a:off x="2468879" y="7368541"/>
            <a:ext cx="21817017" cy="3070859"/>
          </a:xfrm>
          <a:prstGeom prst="rect">
            <a:avLst/>
          </a:prstGeom>
          <a:noFill/>
          <a:ln>
            <a:noFill/>
          </a:ln>
        </p:spPr>
        <p:txBody>
          <a:bodyPr anchorCtr="0" anchor="b" bIns="219450" lIns="219450" spcFirstLastPara="1" rIns="219450" wrap="square" tIns="219450">
            <a:noAutofit/>
          </a:bodyPr>
          <a:lstStyle>
            <a:lvl1pPr indent="-228600" lvl="0" marL="457200" algn="l">
              <a:lnSpc>
                <a:spcPct val="100000"/>
              </a:lnSpc>
              <a:spcBef>
                <a:spcPts val="2700"/>
              </a:spcBef>
              <a:spcAft>
                <a:spcPts val="0"/>
              </a:spcAft>
              <a:buClr>
                <a:srgbClr val="000000"/>
              </a:buClr>
              <a:buSzPts val="11500"/>
              <a:buFont typeface="Calibri"/>
              <a:buNone/>
              <a:defRPr b="1" sz="11500"/>
            </a:lvl1pPr>
            <a:lvl2pPr indent="-228600" lvl="1" marL="914400" algn="l">
              <a:lnSpc>
                <a:spcPct val="100000"/>
              </a:lnSpc>
              <a:spcBef>
                <a:spcPts val="2700"/>
              </a:spcBef>
              <a:spcAft>
                <a:spcPts val="0"/>
              </a:spcAft>
              <a:buClr>
                <a:srgbClr val="000000"/>
              </a:buClr>
              <a:buSzPts val="11500"/>
              <a:buFont typeface="Calibri"/>
              <a:buNone/>
              <a:defRPr b="1" sz="11500"/>
            </a:lvl2pPr>
            <a:lvl3pPr indent="-228600" lvl="2" marL="1371600" algn="l">
              <a:lnSpc>
                <a:spcPct val="100000"/>
              </a:lnSpc>
              <a:spcBef>
                <a:spcPts val="2700"/>
              </a:spcBef>
              <a:spcAft>
                <a:spcPts val="0"/>
              </a:spcAft>
              <a:buClr>
                <a:srgbClr val="000000"/>
              </a:buClr>
              <a:buSzPts val="11500"/>
              <a:buFont typeface="Calibri"/>
              <a:buNone/>
              <a:defRPr b="1" sz="11500"/>
            </a:lvl3pPr>
            <a:lvl4pPr indent="-228600" lvl="3" marL="1828800" algn="l">
              <a:lnSpc>
                <a:spcPct val="100000"/>
              </a:lnSpc>
              <a:spcBef>
                <a:spcPts val="2700"/>
              </a:spcBef>
              <a:spcAft>
                <a:spcPts val="0"/>
              </a:spcAft>
              <a:buClr>
                <a:srgbClr val="000000"/>
              </a:buClr>
              <a:buSzPts val="11500"/>
              <a:buFont typeface="Calibri"/>
              <a:buNone/>
              <a:defRPr b="1" sz="11500"/>
            </a:lvl4pPr>
            <a:lvl5pPr indent="-228600" lvl="4" marL="2286000" algn="l">
              <a:lnSpc>
                <a:spcPct val="100000"/>
              </a:lnSpc>
              <a:spcBef>
                <a:spcPts val="2700"/>
              </a:spcBef>
              <a:spcAft>
                <a:spcPts val="0"/>
              </a:spcAft>
              <a:buClr>
                <a:srgbClr val="000000"/>
              </a:buClr>
              <a:buSzPts val="11500"/>
              <a:buFont typeface="Calibri"/>
              <a:buNone/>
              <a:defRPr b="1"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00" name="Google Shape;100;p24"/>
          <p:cNvSpPr txBox="1"/>
          <p:nvPr>
            <p:ph idx="2" type="body"/>
          </p:nvPr>
        </p:nvSpPr>
        <p:spPr>
          <a:xfrm>
            <a:off x="25083138" y="7368541"/>
            <a:ext cx="21825585" cy="3070859"/>
          </a:xfrm>
          <a:prstGeom prst="rect">
            <a:avLst/>
          </a:prstGeom>
          <a:noFill/>
          <a:ln>
            <a:noFill/>
          </a:ln>
        </p:spPr>
        <p:txBody>
          <a:bodyPr anchorCtr="0" anchor="b" bIns="219450" lIns="219450" spcFirstLastPara="1" rIns="219450" wrap="square" tIns="21945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01" name="Google Shape;101;p24"/>
          <p:cNvSpPr txBox="1"/>
          <p:nvPr>
            <p:ph idx="12" type="sldNum"/>
          </p:nvPr>
        </p:nvSpPr>
        <p:spPr>
          <a:xfrm>
            <a:off x="45710434" y="30716475"/>
            <a:ext cx="1198284" cy="1340613"/>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3">
    <p:bg>
      <p:bgPr>
        <a:solidFill>
          <a:srgbClr val="003062"/>
        </a:solidFill>
      </p:bgPr>
    </p:bg>
    <p:spTree>
      <p:nvGrpSpPr>
        <p:cNvPr id="102" name="Shape 102"/>
        <p:cNvGrpSpPr/>
        <p:nvPr/>
      </p:nvGrpSpPr>
      <p:grpSpPr>
        <a:xfrm>
          <a:off x="0" y="0"/>
          <a:ext cx="0" cy="0"/>
          <a:chOff x="0" y="0"/>
          <a:chExt cx="0" cy="0"/>
        </a:xfrm>
      </p:grpSpPr>
      <p:sp>
        <p:nvSpPr>
          <p:cNvPr id="103" name="Google Shape;103;p25"/>
          <p:cNvSpPr txBox="1"/>
          <p:nvPr>
            <p:ph type="title"/>
          </p:nvPr>
        </p:nvSpPr>
        <p:spPr>
          <a:xfrm>
            <a:off x="2468879" y="1318261"/>
            <a:ext cx="44439840" cy="5486401"/>
          </a:xfrm>
          <a:prstGeom prst="rect">
            <a:avLst/>
          </a:prstGeom>
          <a:noFill/>
          <a:ln>
            <a:noFill/>
          </a:ln>
        </p:spPr>
        <p:txBody>
          <a:bodyPr anchorCtr="0" anchor="ctr" bIns="219450" lIns="219450" spcFirstLastPara="1" rIns="219450" wrap="square" tIns="219450">
            <a:noAutofit/>
          </a:bodyPr>
          <a:lstStyle>
            <a:lvl1pPr lvl="0" algn="l">
              <a:lnSpc>
                <a:spcPct val="100000"/>
              </a:lnSpc>
              <a:spcBef>
                <a:spcPts val="0"/>
              </a:spcBef>
              <a:spcAft>
                <a:spcPts val="0"/>
              </a:spcAft>
              <a:buClr>
                <a:srgbClr val="2C365E"/>
              </a:buClr>
              <a:buSzPts val="11500"/>
              <a:buFont typeface="Source Sans Pro Black"/>
              <a:buNone/>
              <a:defRPr sz="11500">
                <a:solidFill>
                  <a:srgbClr val="2C365E"/>
                </a:solidFill>
                <a:latin typeface="Source Sans Pro Black"/>
                <a:ea typeface="Source Sans Pro Black"/>
                <a:cs typeface="Source Sans Pro Black"/>
                <a:sym typeface="Source Sans Pro Black"/>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4" name="Google Shape;104;p25"/>
          <p:cNvSpPr txBox="1"/>
          <p:nvPr>
            <p:ph idx="12" type="sldNum"/>
          </p:nvPr>
        </p:nvSpPr>
        <p:spPr>
          <a:xfrm>
            <a:off x="45710434" y="30716475"/>
            <a:ext cx="1198284" cy="1340613"/>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
    <p:bg>
      <p:bgPr>
        <a:solidFill>
          <a:srgbClr val="003062"/>
        </a:solidFill>
      </p:bgPr>
    </p:bg>
    <p:spTree>
      <p:nvGrpSpPr>
        <p:cNvPr id="105" name="Shape 105"/>
        <p:cNvGrpSpPr/>
        <p:nvPr/>
      </p:nvGrpSpPr>
      <p:grpSpPr>
        <a:xfrm>
          <a:off x="0" y="0"/>
          <a:ext cx="0" cy="0"/>
          <a:chOff x="0" y="0"/>
          <a:chExt cx="0" cy="0"/>
        </a:xfrm>
      </p:grpSpPr>
      <p:sp>
        <p:nvSpPr>
          <p:cNvPr id="106" name="Google Shape;106;p26"/>
          <p:cNvSpPr txBox="1"/>
          <p:nvPr>
            <p:ph idx="12" type="sldNum"/>
          </p:nvPr>
        </p:nvSpPr>
        <p:spPr>
          <a:xfrm>
            <a:off x="45710434" y="30716475"/>
            <a:ext cx="1198284" cy="1340613"/>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3">
    <p:bg>
      <p:bgPr>
        <a:solidFill>
          <a:srgbClr val="003062"/>
        </a:solidFill>
      </p:bgPr>
    </p:bg>
    <p:spTree>
      <p:nvGrpSpPr>
        <p:cNvPr id="107" name="Shape 107"/>
        <p:cNvGrpSpPr/>
        <p:nvPr/>
      </p:nvGrpSpPr>
      <p:grpSpPr>
        <a:xfrm>
          <a:off x="0" y="0"/>
          <a:ext cx="0" cy="0"/>
          <a:chOff x="0" y="0"/>
          <a:chExt cx="0" cy="0"/>
        </a:xfrm>
      </p:grpSpPr>
      <p:sp>
        <p:nvSpPr>
          <p:cNvPr id="108" name="Google Shape;108;p27"/>
          <p:cNvSpPr txBox="1"/>
          <p:nvPr>
            <p:ph type="title"/>
          </p:nvPr>
        </p:nvSpPr>
        <p:spPr>
          <a:xfrm>
            <a:off x="2468883" y="1310639"/>
            <a:ext cx="16244891" cy="5577842"/>
          </a:xfrm>
          <a:prstGeom prst="rect">
            <a:avLst/>
          </a:prstGeom>
          <a:noFill/>
          <a:ln>
            <a:noFill/>
          </a:ln>
        </p:spPr>
        <p:txBody>
          <a:bodyPr anchorCtr="0" anchor="b" bIns="219450" lIns="219450" spcFirstLastPara="1" rIns="219450" wrap="square" tIns="219450">
            <a:noAutofit/>
          </a:bodyPr>
          <a:lstStyle>
            <a:lvl1pPr lvl="0" algn="l">
              <a:lnSpc>
                <a:spcPct val="100000"/>
              </a:lnSpc>
              <a:spcBef>
                <a:spcPts val="0"/>
              </a:spcBef>
              <a:spcAft>
                <a:spcPts val="0"/>
              </a:spcAft>
              <a:buClr>
                <a:srgbClr val="000000"/>
              </a:buClr>
              <a:buSzPts val="9600"/>
              <a:buFont typeface="Calibri"/>
              <a:buNone/>
              <a:defRPr b="1" sz="96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9" name="Google Shape;109;p27"/>
          <p:cNvSpPr txBox="1"/>
          <p:nvPr>
            <p:ph idx="1" type="body"/>
          </p:nvPr>
        </p:nvSpPr>
        <p:spPr>
          <a:xfrm>
            <a:off x="19305269" y="1310642"/>
            <a:ext cx="27603450" cy="28094945"/>
          </a:xfrm>
          <a:prstGeom prst="rect">
            <a:avLst/>
          </a:prstGeom>
          <a:noFill/>
          <a:ln>
            <a:noFill/>
          </a:ln>
        </p:spPr>
        <p:txBody>
          <a:bodyPr anchorCtr="0" anchor="t" bIns="219450" lIns="219450" spcFirstLastPara="1" rIns="219450" wrap="square" tIns="219450">
            <a:noAutofit/>
          </a:bodyPr>
          <a:lstStyle>
            <a:lvl1pPr indent="-1206500" lvl="0" marL="457200" algn="l">
              <a:lnSpc>
                <a:spcPct val="100000"/>
              </a:lnSpc>
              <a:spcBef>
                <a:spcPts val="3600"/>
              </a:spcBef>
              <a:spcAft>
                <a:spcPts val="0"/>
              </a:spcAft>
              <a:buClr>
                <a:srgbClr val="000000"/>
              </a:buClr>
              <a:buSzPts val="15400"/>
              <a:buChar char="•"/>
              <a:defRPr sz="15400"/>
            </a:lvl1pPr>
            <a:lvl2pPr indent="-1206500" lvl="1" marL="914400" algn="l">
              <a:lnSpc>
                <a:spcPct val="100000"/>
              </a:lnSpc>
              <a:spcBef>
                <a:spcPts val="3600"/>
              </a:spcBef>
              <a:spcAft>
                <a:spcPts val="0"/>
              </a:spcAft>
              <a:buClr>
                <a:srgbClr val="000000"/>
              </a:buClr>
              <a:buSzPts val="15400"/>
              <a:buChar char="–"/>
              <a:defRPr sz="15400"/>
            </a:lvl2pPr>
            <a:lvl3pPr indent="-1206500" lvl="2" marL="1371600" algn="l">
              <a:lnSpc>
                <a:spcPct val="100000"/>
              </a:lnSpc>
              <a:spcBef>
                <a:spcPts val="3600"/>
              </a:spcBef>
              <a:spcAft>
                <a:spcPts val="0"/>
              </a:spcAft>
              <a:buClr>
                <a:srgbClr val="000000"/>
              </a:buClr>
              <a:buSzPts val="15400"/>
              <a:buChar char="•"/>
              <a:defRPr sz="15400"/>
            </a:lvl3pPr>
            <a:lvl4pPr indent="-1206500" lvl="3" marL="1828800" algn="l">
              <a:lnSpc>
                <a:spcPct val="100000"/>
              </a:lnSpc>
              <a:spcBef>
                <a:spcPts val="3600"/>
              </a:spcBef>
              <a:spcAft>
                <a:spcPts val="0"/>
              </a:spcAft>
              <a:buClr>
                <a:srgbClr val="000000"/>
              </a:buClr>
              <a:buSzPts val="15400"/>
              <a:buChar char="–"/>
              <a:defRPr sz="15400"/>
            </a:lvl4pPr>
            <a:lvl5pPr indent="-1206500" lvl="4" marL="2286000" algn="l">
              <a:lnSpc>
                <a:spcPct val="100000"/>
              </a:lnSpc>
              <a:spcBef>
                <a:spcPts val="3600"/>
              </a:spcBef>
              <a:spcAft>
                <a:spcPts val="0"/>
              </a:spcAft>
              <a:buClr>
                <a:srgbClr val="000000"/>
              </a:buClr>
              <a:buSzPts val="15400"/>
              <a:buChar char="»"/>
              <a:defRPr sz="154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10" name="Google Shape;110;p27"/>
          <p:cNvSpPr txBox="1"/>
          <p:nvPr>
            <p:ph idx="2" type="body"/>
          </p:nvPr>
        </p:nvSpPr>
        <p:spPr>
          <a:xfrm>
            <a:off x="2468883" y="6888481"/>
            <a:ext cx="16244891" cy="22517105"/>
          </a:xfrm>
          <a:prstGeom prst="rect">
            <a:avLst/>
          </a:prstGeom>
          <a:noFill/>
          <a:ln>
            <a:noFill/>
          </a:ln>
        </p:spPr>
        <p:txBody>
          <a:bodyPr anchorCtr="0" anchor="t" bIns="219450" lIns="219450" spcFirstLastPara="1" rIns="219450" wrap="square" tIns="21945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11" name="Google Shape;111;p27"/>
          <p:cNvSpPr txBox="1"/>
          <p:nvPr>
            <p:ph idx="12" type="sldNum"/>
          </p:nvPr>
        </p:nvSpPr>
        <p:spPr>
          <a:xfrm>
            <a:off x="45710434" y="30716475"/>
            <a:ext cx="1198284" cy="1340613"/>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3">
    <p:bg>
      <p:bgPr>
        <a:solidFill>
          <a:srgbClr val="003062"/>
        </a:solidFill>
      </p:bgPr>
    </p:bg>
    <p:spTree>
      <p:nvGrpSpPr>
        <p:cNvPr id="112" name="Shape 112"/>
        <p:cNvGrpSpPr/>
        <p:nvPr/>
      </p:nvGrpSpPr>
      <p:grpSpPr>
        <a:xfrm>
          <a:off x="0" y="0"/>
          <a:ext cx="0" cy="0"/>
          <a:chOff x="0" y="0"/>
          <a:chExt cx="0" cy="0"/>
        </a:xfrm>
      </p:grpSpPr>
      <p:sp>
        <p:nvSpPr>
          <p:cNvPr id="113" name="Google Shape;113;p28"/>
          <p:cNvSpPr txBox="1"/>
          <p:nvPr>
            <p:ph type="title"/>
          </p:nvPr>
        </p:nvSpPr>
        <p:spPr>
          <a:xfrm>
            <a:off x="9678354" y="23042880"/>
            <a:ext cx="29626562" cy="2720343"/>
          </a:xfrm>
          <a:prstGeom prst="rect">
            <a:avLst/>
          </a:prstGeom>
          <a:noFill/>
          <a:ln>
            <a:noFill/>
          </a:ln>
        </p:spPr>
        <p:txBody>
          <a:bodyPr anchorCtr="0" anchor="b" bIns="219450" lIns="219450" spcFirstLastPara="1" rIns="219450" wrap="square" tIns="219450">
            <a:noAutofit/>
          </a:bodyPr>
          <a:lstStyle>
            <a:lvl1pPr lvl="0" algn="l">
              <a:lnSpc>
                <a:spcPct val="100000"/>
              </a:lnSpc>
              <a:spcBef>
                <a:spcPts val="0"/>
              </a:spcBef>
              <a:spcAft>
                <a:spcPts val="0"/>
              </a:spcAft>
              <a:buClr>
                <a:srgbClr val="000000"/>
              </a:buClr>
              <a:buSzPts val="9600"/>
              <a:buFont typeface="Calibri"/>
              <a:buNone/>
              <a:defRPr b="1" sz="96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4" name="Google Shape;114;p28"/>
          <p:cNvSpPr/>
          <p:nvPr>
            <p:ph idx="2" type="pic"/>
          </p:nvPr>
        </p:nvSpPr>
        <p:spPr>
          <a:xfrm>
            <a:off x="9678354" y="2941320"/>
            <a:ext cx="29626562" cy="1975104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1pPr>
            <a:lvl2pPr lvl="1"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2pPr>
            <a:lvl3pPr lvl="2"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3pPr>
            <a:lvl4pPr lvl="3"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4pPr>
            <a:lvl5pPr lvl="4"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5pPr>
            <a:lvl6pPr lvl="5"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6pPr>
            <a:lvl7pPr lvl="6"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7pPr>
            <a:lvl8pPr lvl="7"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8pPr>
            <a:lvl9pPr lvl="8"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9pPr>
          </a:lstStyle>
          <a:p/>
        </p:txBody>
      </p:sp>
      <p:sp>
        <p:nvSpPr>
          <p:cNvPr id="115" name="Google Shape;115;p28"/>
          <p:cNvSpPr txBox="1"/>
          <p:nvPr>
            <p:ph idx="1" type="body"/>
          </p:nvPr>
        </p:nvSpPr>
        <p:spPr>
          <a:xfrm>
            <a:off x="9678354" y="25763220"/>
            <a:ext cx="29626562" cy="3863339"/>
          </a:xfrm>
          <a:prstGeom prst="rect">
            <a:avLst/>
          </a:prstGeom>
          <a:noFill/>
          <a:ln>
            <a:noFill/>
          </a:ln>
        </p:spPr>
        <p:txBody>
          <a:bodyPr anchorCtr="0" anchor="t" bIns="219450" lIns="219450" spcFirstLastPara="1" rIns="219450" wrap="square" tIns="219450">
            <a:noAutofit/>
          </a:bodyPr>
          <a:lstStyle>
            <a:lvl1pPr indent="-228600" lvl="0" marL="457200" algn="l">
              <a:lnSpc>
                <a:spcPct val="100000"/>
              </a:lnSpc>
              <a:spcBef>
                <a:spcPts val="1600"/>
              </a:spcBef>
              <a:spcAft>
                <a:spcPts val="0"/>
              </a:spcAft>
              <a:buClr>
                <a:srgbClr val="000000"/>
              </a:buClr>
              <a:buSzPts val="6700"/>
              <a:buFont typeface="Calibri"/>
              <a:buNone/>
              <a:defRPr sz="6700"/>
            </a:lvl1pPr>
            <a:lvl2pPr indent="-228600" lvl="1" marL="914400" algn="l">
              <a:lnSpc>
                <a:spcPct val="100000"/>
              </a:lnSpc>
              <a:spcBef>
                <a:spcPts val="1600"/>
              </a:spcBef>
              <a:spcAft>
                <a:spcPts val="0"/>
              </a:spcAft>
              <a:buClr>
                <a:srgbClr val="000000"/>
              </a:buClr>
              <a:buSzPts val="6700"/>
              <a:buFont typeface="Calibri"/>
              <a:buNone/>
              <a:defRPr sz="6700"/>
            </a:lvl2pPr>
            <a:lvl3pPr indent="-228600" lvl="2" marL="1371600" algn="l">
              <a:lnSpc>
                <a:spcPct val="100000"/>
              </a:lnSpc>
              <a:spcBef>
                <a:spcPts val="1600"/>
              </a:spcBef>
              <a:spcAft>
                <a:spcPts val="0"/>
              </a:spcAft>
              <a:buClr>
                <a:srgbClr val="000000"/>
              </a:buClr>
              <a:buSzPts val="6700"/>
              <a:buFont typeface="Calibri"/>
              <a:buNone/>
              <a:defRPr sz="6700"/>
            </a:lvl3pPr>
            <a:lvl4pPr indent="-228600" lvl="3" marL="1828800" algn="l">
              <a:lnSpc>
                <a:spcPct val="100000"/>
              </a:lnSpc>
              <a:spcBef>
                <a:spcPts val="1600"/>
              </a:spcBef>
              <a:spcAft>
                <a:spcPts val="0"/>
              </a:spcAft>
              <a:buClr>
                <a:srgbClr val="000000"/>
              </a:buClr>
              <a:buSzPts val="6700"/>
              <a:buFont typeface="Calibri"/>
              <a:buNone/>
              <a:defRPr sz="6700"/>
            </a:lvl4pPr>
            <a:lvl5pPr indent="-228600" lvl="4" marL="2286000" algn="l">
              <a:lnSpc>
                <a:spcPct val="100000"/>
              </a:lnSpc>
              <a:spcBef>
                <a:spcPts val="1600"/>
              </a:spcBef>
              <a:spcAft>
                <a:spcPts val="0"/>
              </a:spcAft>
              <a:buClr>
                <a:srgbClr val="000000"/>
              </a:buClr>
              <a:buSzPts val="6700"/>
              <a:buFont typeface="Calibri"/>
              <a:buNone/>
              <a:defRPr sz="67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116" name="Google Shape;116;p28"/>
          <p:cNvSpPr txBox="1"/>
          <p:nvPr>
            <p:ph idx="12" type="sldNum"/>
          </p:nvPr>
        </p:nvSpPr>
        <p:spPr>
          <a:xfrm>
            <a:off x="45710434" y="30716475"/>
            <a:ext cx="1198284" cy="1340613"/>
          </a:xfrm>
          <a:prstGeom prst="rect">
            <a:avLst/>
          </a:prstGeom>
          <a:noFill/>
          <a:ln>
            <a:noFill/>
          </a:ln>
        </p:spPr>
        <p:txBody>
          <a:bodyPr anchorCtr="0" anchor="ctr" bIns="219450" lIns="219450" spcFirstLastPara="1" rIns="219450" wrap="square" tIns="219450">
            <a:noAutofit/>
          </a:bodyPr>
          <a:lstStyle>
            <a:lvl1pPr indent="0" lvl="0" marL="0" algn="r">
              <a:lnSpc>
                <a:spcPct val="100000"/>
              </a:lnSpc>
              <a:spcBef>
                <a:spcPts val="0"/>
              </a:spcBef>
              <a:spcAft>
                <a:spcPts val="0"/>
              </a:spcAft>
              <a:buClr>
                <a:srgbClr val="888888"/>
              </a:buClr>
              <a:buSzPts val="5800"/>
              <a:buFont typeface="Calibri"/>
              <a:buNone/>
              <a:defRPr sz="5800"/>
            </a:lvl1pPr>
            <a:lvl2pPr indent="0" lvl="1" marL="0" algn="r">
              <a:lnSpc>
                <a:spcPct val="100000"/>
              </a:lnSpc>
              <a:spcBef>
                <a:spcPts val="0"/>
              </a:spcBef>
              <a:spcAft>
                <a:spcPts val="0"/>
              </a:spcAft>
              <a:buClr>
                <a:srgbClr val="888888"/>
              </a:buClr>
              <a:buSzPts val="5800"/>
              <a:buFont typeface="Calibri"/>
              <a:buNone/>
              <a:defRPr sz="5800"/>
            </a:lvl2pPr>
            <a:lvl3pPr indent="0" lvl="2" marL="0" algn="r">
              <a:lnSpc>
                <a:spcPct val="100000"/>
              </a:lnSpc>
              <a:spcBef>
                <a:spcPts val="0"/>
              </a:spcBef>
              <a:spcAft>
                <a:spcPts val="0"/>
              </a:spcAft>
              <a:buClr>
                <a:srgbClr val="888888"/>
              </a:buClr>
              <a:buSzPts val="5800"/>
              <a:buFont typeface="Calibri"/>
              <a:buNone/>
              <a:defRPr sz="5800"/>
            </a:lvl3pPr>
            <a:lvl4pPr indent="0" lvl="3" marL="0" algn="r">
              <a:lnSpc>
                <a:spcPct val="100000"/>
              </a:lnSpc>
              <a:spcBef>
                <a:spcPts val="0"/>
              </a:spcBef>
              <a:spcAft>
                <a:spcPts val="0"/>
              </a:spcAft>
              <a:buClr>
                <a:srgbClr val="888888"/>
              </a:buClr>
              <a:buSzPts val="5800"/>
              <a:buFont typeface="Calibri"/>
              <a:buNone/>
              <a:defRPr sz="5800"/>
            </a:lvl4pPr>
            <a:lvl5pPr indent="0" lvl="4" marL="0" algn="r">
              <a:lnSpc>
                <a:spcPct val="100000"/>
              </a:lnSpc>
              <a:spcBef>
                <a:spcPts val="0"/>
              </a:spcBef>
              <a:spcAft>
                <a:spcPts val="0"/>
              </a:spcAft>
              <a:buClr>
                <a:srgbClr val="888888"/>
              </a:buClr>
              <a:buSzPts val="5800"/>
              <a:buFont typeface="Calibri"/>
              <a:buNone/>
              <a:defRPr sz="5800"/>
            </a:lvl5pPr>
            <a:lvl6pPr indent="0" lvl="5" marL="0" algn="r">
              <a:lnSpc>
                <a:spcPct val="100000"/>
              </a:lnSpc>
              <a:spcBef>
                <a:spcPts val="0"/>
              </a:spcBef>
              <a:spcAft>
                <a:spcPts val="0"/>
              </a:spcAft>
              <a:buClr>
                <a:srgbClr val="888888"/>
              </a:buClr>
              <a:buSzPts val="5800"/>
              <a:buFont typeface="Calibri"/>
              <a:buNone/>
              <a:defRPr sz="5800"/>
            </a:lvl6pPr>
            <a:lvl7pPr indent="0" lvl="6" marL="0" algn="r">
              <a:lnSpc>
                <a:spcPct val="100000"/>
              </a:lnSpc>
              <a:spcBef>
                <a:spcPts val="0"/>
              </a:spcBef>
              <a:spcAft>
                <a:spcPts val="0"/>
              </a:spcAft>
              <a:buClr>
                <a:srgbClr val="888888"/>
              </a:buClr>
              <a:buSzPts val="5800"/>
              <a:buFont typeface="Calibri"/>
              <a:buNone/>
              <a:defRPr sz="5800"/>
            </a:lvl7pPr>
            <a:lvl8pPr indent="0" lvl="7" marL="0" algn="r">
              <a:lnSpc>
                <a:spcPct val="100000"/>
              </a:lnSpc>
              <a:spcBef>
                <a:spcPts val="0"/>
              </a:spcBef>
              <a:spcAft>
                <a:spcPts val="0"/>
              </a:spcAft>
              <a:buClr>
                <a:srgbClr val="888888"/>
              </a:buClr>
              <a:buSzPts val="5800"/>
              <a:buFont typeface="Calibri"/>
              <a:buNone/>
              <a:defRPr sz="5800"/>
            </a:lvl8pPr>
            <a:lvl9pPr indent="0" lvl="8" marL="0" algn="r">
              <a:lnSpc>
                <a:spcPct val="100000"/>
              </a:lnSpc>
              <a:spcBef>
                <a:spcPts val="0"/>
              </a:spcBef>
              <a:spcAft>
                <a:spcPts val="0"/>
              </a:spcAft>
              <a:buClr>
                <a:srgbClr val="888888"/>
              </a:buClr>
              <a:buSzPts val="5800"/>
              <a:buFont typeface="Calibri"/>
              <a:buNone/>
              <a:defRPr sz="5800"/>
            </a:lvl9pPr>
          </a:lstStyle>
          <a:p>
            <a:pPr indent="0" lvl="0" marL="0" rtl="0" algn="r">
              <a:spcBef>
                <a:spcPts val="0"/>
              </a:spcBef>
              <a:spcAft>
                <a:spcPts val="0"/>
              </a:spcAft>
              <a:buNone/>
            </a:pPr>
            <a:fld id="{00000000-1234-1234-1234-123412341234}" type="slidenum">
              <a:rPr lang="en-US"/>
              <a:t>‹#›</a:t>
            </a:fld>
            <a:endParaRPr b="0" i="0" u="none" cap="none" strike="noStrike">
              <a:solidFill>
                <a:srgbClr val="888888"/>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17" name="Shape 117"/>
        <p:cNvGrpSpPr/>
        <p:nvPr/>
      </p:nvGrpSpPr>
      <p:grpSpPr>
        <a:xfrm>
          <a:off x="0" y="0"/>
          <a:ext cx="0" cy="0"/>
          <a:chOff x="0" y="0"/>
          <a:chExt cx="0" cy="0"/>
        </a:xfrm>
      </p:grpSpPr>
      <p:sp>
        <p:nvSpPr>
          <p:cNvPr id="118" name="Google Shape;118;p29"/>
          <p:cNvSpPr txBox="1"/>
          <p:nvPr>
            <p:ph type="title"/>
          </p:nvPr>
        </p:nvSpPr>
        <p:spPr>
          <a:xfrm>
            <a:off x="3394710" y="1752607"/>
            <a:ext cx="42588300" cy="6362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21100"/>
              <a:buNone/>
              <a:defRPr/>
            </a:lvl2pPr>
            <a:lvl3pPr lvl="2" rtl="0">
              <a:spcBef>
                <a:spcPts val="0"/>
              </a:spcBef>
              <a:spcAft>
                <a:spcPts val="0"/>
              </a:spcAft>
              <a:buSzPts val="21100"/>
              <a:buNone/>
              <a:defRPr/>
            </a:lvl3pPr>
            <a:lvl4pPr lvl="3" rtl="0">
              <a:spcBef>
                <a:spcPts val="0"/>
              </a:spcBef>
              <a:spcAft>
                <a:spcPts val="0"/>
              </a:spcAft>
              <a:buSzPts val="21100"/>
              <a:buNone/>
              <a:defRPr/>
            </a:lvl4pPr>
            <a:lvl5pPr lvl="4" rtl="0">
              <a:spcBef>
                <a:spcPts val="0"/>
              </a:spcBef>
              <a:spcAft>
                <a:spcPts val="0"/>
              </a:spcAft>
              <a:buSzPts val="21100"/>
              <a:buNone/>
              <a:defRPr/>
            </a:lvl5pPr>
            <a:lvl6pPr lvl="5" rtl="0">
              <a:spcBef>
                <a:spcPts val="0"/>
              </a:spcBef>
              <a:spcAft>
                <a:spcPts val="0"/>
              </a:spcAft>
              <a:buSzPts val="21100"/>
              <a:buNone/>
              <a:defRPr/>
            </a:lvl6pPr>
            <a:lvl7pPr lvl="6" rtl="0">
              <a:spcBef>
                <a:spcPts val="0"/>
              </a:spcBef>
              <a:spcAft>
                <a:spcPts val="0"/>
              </a:spcAft>
              <a:buSzPts val="21100"/>
              <a:buNone/>
              <a:defRPr/>
            </a:lvl7pPr>
            <a:lvl8pPr lvl="7" rtl="0">
              <a:spcBef>
                <a:spcPts val="0"/>
              </a:spcBef>
              <a:spcAft>
                <a:spcPts val="0"/>
              </a:spcAft>
              <a:buSzPts val="21100"/>
              <a:buNone/>
              <a:defRPr/>
            </a:lvl8pPr>
            <a:lvl9pPr lvl="8" rtl="0">
              <a:spcBef>
                <a:spcPts val="0"/>
              </a:spcBef>
              <a:spcAft>
                <a:spcPts val="0"/>
              </a:spcAft>
              <a:buSzPts val="21100"/>
              <a:buNone/>
              <a:defRPr/>
            </a:lvl9pPr>
          </a:lstStyle>
          <a:p/>
        </p:txBody>
      </p:sp>
      <p:sp>
        <p:nvSpPr>
          <p:cNvPr id="119" name="Google Shape;119;p29"/>
          <p:cNvSpPr txBox="1"/>
          <p:nvPr>
            <p:ph idx="1" type="body"/>
          </p:nvPr>
        </p:nvSpPr>
        <p:spPr>
          <a:xfrm>
            <a:off x="3394710" y="8763000"/>
            <a:ext cx="42588300" cy="20886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4800"/>
              </a:spcBef>
              <a:spcAft>
                <a:spcPts val="0"/>
              </a:spcAft>
              <a:buClr>
                <a:schemeClr val="dk1"/>
              </a:buClr>
              <a:buSzPts val="1800"/>
              <a:buChar char="•"/>
              <a:defRPr/>
            </a:lvl1pPr>
            <a:lvl2pPr indent="-342900" lvl="1" marL="914400" rtl="0" algn="l">
              <a:lnSpc>
                <a:spcPct val="90000"/>
              </a:lnSpc>
              <a:spcBef>
                <a:spcPts val="2400"/>
              </a:spcBef>
              <a:spcAft>
                <a:spcPts val="0"/>
              </a:spcAft>
              <a:buClr>
                <a:schemeClr val="dk1"/>
              </a:buClr>
              <a:buSzPts val="1800"/>
              <a:buChar char="•"/>
              <a:defRPr/>
            </a:lvl2pPr>
            <a:lvl3pPr indent="-342900" lvl="2" marL="1371600" rtl="0" algn="l">
              <a:lnSpc>
                <a:spcPct val="90000"/>
              </a:lnSpc>
              <a:spcBef>
                <a:spcPts val="2400"/>
              </a:spcBef>
              <a:spcAft>
                <a:spcPts val="0"/>
              </a:spcAft>
              <a:buClr>
                <a:schemeClr val="dk1"/>
              </a:buClr>
              <a:buSzPts val="1800"/>
              <a:buChar char="•"/>
              <a:defRPr/>
            </a:lvl3pPr>
            <a:lvl4pPr indent="-342900" lvl="3" marL="1828800" rtl="0" algn="l">
              <a:lnSpc>
                <a:spcPct val="90000"/>
              </a:lnSpc>
              <a:spcBef>
                <a:spcPts val="2400"/>
              </a:spcBef>
              <a:spcAft>
                <a:spcPts val="0"/>
              </a:spcAft>
              <a:buClr>
                <a:schemeClr val="dk1"/>
              </a:buClr>
              <a:buSzPts val="1800"/>
              <a:buChar char="•"/>
              <a:defRPr/>
            </a:lvl4pPr>
            <a:lvl5pPr indent="-342900" lvl="4" marL="2286000" rtl="0" algn="l">
              <a:lnSpc>
                <a:spcPct val="90000"/>
              </a:lnSpc>
              <a:spcBef>
                <a:spcPts val="2400"/>
              </a:spcBef>
              <a:spcAft>
                <a:spcPts val="0"/>
              </a:spcAft>
              <a:buClr>
                <a:schemeClr val="dk1"/>
              </a:buClr>
              <a:buSzPts val="1800"/>
              <a:buChar char="•"/>
              <a:defRPr/>
            </a:lvl5pPr>
            <a:lvl6pPr indent="-342900" lvl="5" marL="2743200" rtl="0" algn="l">
              <a:lnSpc>
                <a:spcPct val="90000"/>
              </a:lnSpc>
              <a:spcBef>
                <a:spcPts val="2400"/>
              </a:spcBef>
              <a:spcAft>
                <a:spcPts val="0"/>
              </a:spcAft>
              <a:buClr>
                <a:schemeClr val="dk1"/>
              </a:buClr>
              <a:buSzPts val="1800"/>
              <a:buChar char="•"/>
              <a:defRPr/>
            </a:lvl6pPr>
            <a:lvl7pPr indent="-342900" lvl="6" marL="3200400" rtl="0" algn="l">
              <a:lnSpc>
                <a:spcPct val="90000"/>
              </a:lnSpc>
              <a:spcBef>
                <a:spcPts val="2400"/>
              </a:spcBef>
              <a:spcAft>
                <a:spcPts val="0"/>
              </a:spcAft>
              <a:buClr>
                <a:schemeClr val="dk1"/>
              </a:buClr>
              <a:buSzPts val="1800"/>
              <a:buChar char="•"/>
              <a:defRPr/>
            </a:lvl7pPr>
            <a:lvl8pPr indent="-342900" lvl="7" marL="3657600" rtl="0" algn="l">
              <a:lnSpc>
                <a:spcPct val="90000"/>
              </a:lnSpc>
              <a:spcBef>
                <a:spcPts val="2400"/>
              </a:spcBef>
              <a:spcAft>
                <a:spcPts val="0"/>
              </a:spcAft>
              <a:buClr>
                <a:schemeClr val="dk1"/>
              </a:buClr>
              <a:buSzPts val="1800"/>
              <a:buChar char="•"/>
              <a:defRPr/>
            </a:lvl8pPr>
            <a:lvl9pPr indent="-342900" lvl="8" marL="4114800" rtl="0" algn="l">
              <a:lnSpc>
                <a:spcPct val="90000"/>
              </a:lnSpc>
              <a:spcBef>
                <a:spcPts val="2400"/>
              </a:spcBef>
              <a:spcAft>
                <a:spcPts val="0"/>
              </a:spcAft>
              <a:buClr>
                <a:schemeClr val="dk1"/>
              </a:buClr>
              <a:buSzPts val="1800"/>
              <a:buChar char="•"/>
              <a:defRPr/>
            </a:lvl9pPr>
          </a:lstStyle>
          <a:p/>
        </p:txBody>
      </p:sp>
      <p:sp>
        <p:nvSpPr>
          <p:cNvPr id="120" name="Google Shape;120;p29"/>
          <p:cNvSpPr txBox="1"/>
          <p:nvPr>
            <p:ph idx="10" type="dt"/>
          </p:nvPr>
        </p:nvSpPr>
        <p:spPr>
          <a:xfrm>
            <a:off x="3394710" y="30510488"/>
            <a:ext cx="11109900" cy="1752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1" name="Google Shape;121;p29"/>
          <p:cNvSpPr txBox="1"/>
          <p:nvPr>
            <p:ph idx="11" type="ftr"/>
          </p:nvPr>
        </p:nvSpPr>
        <p:spPr>
          <a:xfrm>
            <a:off x="16356330" y="30510488"/>
            <a:ext cx="16665000" cy="1752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29"/>
          <p:cNvSpPr txBox="1"/>
          <p:nvPr>
            <p:ph idx="12" type="sldNum"/>
          </p:nvPr>
        </p:nvSpPr>
        <p:spPr>
          <a:xfrm>
            <a:off x="34872931" y="30510488"/>
            <a:ext cx="11109900" cy="17526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7" name="Shape 17"/>
        <p:cNvGrpSpPr/>
        <p:nvPr/>
      </p:nvGrpSpPr>
      <p:grpSpPr>
        <a:xfrm>
          <a:off x="0" y="0"/>
          <a:ext cx="0" cy="0"/>
          <a:chOff x="0" y="0"/>
          <a:chExt cx="0" cy="0"/>
        </a:xfrm>
      </p:grpSpPr>
      <p:sp>
        <p:nvSpPr>
          <p:cNvPr id="18" name="Google Shape;18;p4"/>
          <p:cNvSpPr txBox="1"/>
          <p:nvPr>
            <p:ph type="title"/>
          </p:nvPr>
        </p:nvSpPr>
        <p:spPr>
          <a:xfrm>
            <a:off x="3368995" y="8206748"/>
            <a:ext cx="42588178" cy="13693139"/>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28800"/>
              <a:buFont typeface="Calibri"/>
              <a:buNone/>
              <a:defRPr sz="288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9" name="Google Shape;19;p4"/>
          <p:cNvSpPr txBox="1"/>
          <p:nvPr>
            <p:ph idx="1" type="body"/>
          </p:nvPr>
        </p:nvSpPr>
        <p:spPr>
          <a:xfrm>
            <a:off x="3368995" y="22029428"/>
            <a:ext cx="42588178" cy="7200899"/>
          </a:xfrm>
          <a:prstGeom prst="rect">
            <a:avLst/>
          </a:prstGeom>
          <a:noFill/>
          <a:ln>
            <a:noFill/>
          </a:ln>
        </p:spPr>
        <p:txBody>
          <a:bodyPr anchorCtr="0" anchor="t"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11500"/>
              <a:buFont typeface="Calibri"/>
              <a:buNone/>
              <a:defRPr sz="11500"/>
            </a:lvl1pPr>
            <a:lvl2pPr indent="-228600" lvl="1" marL="914400" algn="l">
              <a:lnSpc>
                <a:spcPct val="90000"/>
              </a:lnSpc>
              <a:spcBef>
                <a:spcPts val="4800"/>
              </a:spcBef>
              <a:spcAft>
                <a:spcPts val="0"/>
              </a:spcAft>
              <a:buClr>
                <a:srgbClr val="000000"/>
              </a:buClr>
              <a:buSzPts val="11500"/>
              <a:buFont typeface="Calibri"/>
              <a:buNone/>
              <a:defRPr sz="11500"/>
            </a:lvl2pPr>
            <a:lvl3pPr indent="-228600" lvl="2" marL="1371600" algn="l">
              <a:lnSpc>
                <a:spcPct val="90000"/>
              </a:lnSpc>
              <a:spcBef>
                <a:spcPts val="4800"/>
              </a:spcBef>
              <a:spcAft>
                <a:spcPts val="0"/>
              </a:spcAft>
              <a:buClr>
                <a:srgbClr val="000000"/>
              </a:buClr>
              <a:buSzPts val="11500"/>
              <a:buFont typeface="Calibri"/>
              <a:buNone/>
              <a:defRPr sz="11500"/>
            </a:lvl3pPr>
            <a:lvl4pPr indent="-228600" lvl="3" marL="1828800" algn="l">
              <a:lnSpc>
                <a:spcPct val="90000"/>
              </a:lnSpc>
              <a:spcBef>
                <a:spcPts val="4800"/>
              </a:spcBef>
              <a:spcAft>
                <a:spcPts val="0"/>
              </a:spcAft>
              <a:buClr>
                <a:srgbClr val="000000"/>
              </a:buClr>
              <a:buSzPts val="11500"/>
              <a:buFont typeface="Calibri"/>
              <a:buNone/>
              <a:defRPr sz="11500"/>
            </a:lvl4pPr>
            <a:lvl5pPr indent="-228600" lvl="4" marL="2286000" algn="l">
              <a:lnSpc>
                <a:spcPct val="90000"/>
              </a:lnSpc>
              <a:spcBef>
                <a:spcPts val="4800"/>
              </a:spcBef>
              <a:spcAft>
                <a:spcPts val="0"/>
              </a:spcAft>
              <a:buClr>
                <a:srgbClr val="000000"/>
              </a:buClr>
              <a:buSzPts val="11500"/>
              <a:buFont typeface="Calibri"/>
              <a:buNone/>
              <a:defRPr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20" name="Google Shape;20;p4"/>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5"/>
          <p:cNvSpPr txBox="1"/>
          <p:nvPr>
            <p:ph type="title"/>
          </p:nvPr>
        </p:nvSpPr>
        <p:spPr>
          <a:xfrm>
            <a:off x="3394709" y="1752606"/>
            <a:ext cx="42588181" cy="6362703"/>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3" name="Google Shape;23;p5"/>
          <p:cNvSpPr txBox="1"/>
          <p:nvPr>
            <p:ph idx="1" type="body"/>
          </p:nvPr>
        </p:nvSpPr>
        <p:spPr>
          <a:xfrm>
            <a:off x="3394709" y="8763000"/>
            <a:ext cx="20985482" cy="20886422"/>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24" name="Google Shape;24;p5"/>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5" name="Shape 25"/>
        <p:cNvGrpSpPr/>
        <p:nvPr/>
      </p:nvGrpSpPr>
      <p:grpSpPr>
        <a:xfrm>
          <a:off x="0" y="0"/>
          <a:ext cx="0" cy="0"/>
          <a:chOff x="0" y="0"/>
          <a:chExt cx="0" cy="0"/>
        </a:xfrm>
      </p:grpSpPr>
      <p:sp>
        <p:nvSpPr>
          <p:cNvPr id="26" name="Google Shape;26;p6"/>
          <p:cNvSpPr txBox="1"/>
          <p:nvPr>
            <p:ph type="title"/>
          </p:nvPr>
        </p:nvSpPr>
        <p:spPr>
          <a:xfrm>
            <a:off x="3401140" y="1752606"/>
            <a:ext cx="42588181" cy="6362703"/>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 name="Google Shape;27;p6"/>
          <p:cNvSpPr txBox="1"/>
          <p:nvPr>
            <p:ph idx="1" type="body"/>
          </p:nvPr>
        </p:nvSpPr>
        <p:spPr>
          <a:xfrm>
            <a:off x="3401147" y="8069581"/>
            <a:ext cx="20889037" cy="3954779"/>
          </a:xfrm>
          <a:prstGeom prst="rect">
            <a:avLst/>
          </a:prstGeom>
          <a:noFill/>
          <a:ln>
            <a:noFill/>
          </a:ln>
        </p:spPr>
        <p:txBody>
          <a:bodyPr anchorCtr="0" anchor="b"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11500"/>
              <a:buFont typeface="Calibri"/>
              <a:buNone/>
              <a:defRPr b="1" sz="11500"/>
            </a:lvl1pPr>
            <a:lvl2pPr indent="-228600" lvl="1" marL="914400" algn="l">
              <a:lnSpc>
                <a:spcPct val="90000"/>
              </a:lnSpc>
              <a:spcBef>
                <a:spcPts val="4800"/>
              </a:spcBef>
              <a:spcAft>
                <a:spcPts val="0"/>
              </a:spcAft>
              <a:buClr>
                <a:srgbClr val="000000"/>
              </a:buClr>
              <a:buSzPts val="11500"/>
              <a:buFont typeface="Calibri"/>
              <a:buNone/>
              <a:defRPr b="1" sz="11500"/>
            </a:lvl2pPr>
            <a:lvl3pPr indent="-228600" lvl="2" marL="1371600" algn="l">
              <a:lnSpc>
                <a:spcPct val="90000"/>
              </a:lnSpc>
              <a:spcBef>
                <a:spcPts val="4800"/>
              </a:spcBef>
              <a:spcAft>
                <a:spcPts val="0"/>
              </a:spcAft>
              <a:buClr>
                <a:srgbClr val="000000"/>
              </a:buClr>
              <a:buSzPts val="11500"/>
              <a:buFont typeface="Calibri"/>
              <a:buNone/>
              <a:defRPr b="1" sz="11500"/>
            </a:lvl3pPr>
            <a:lvl4pPr indent="-228600" lvl="3" marL="1828800" algn="l">
              <a:lnSpc>
                <a:spcPct val="90000"/>
              </a:lnSpc>
              <a:spcBef>
                <a:spcPts val="4800"/>
              </a:spcBef>
              <a:spcAft>
                <a:spcPts val="0"/>
              </a:spcAft>
              <a:buClr>
                <a:srgbClr val="000000"/>
              </a:buClr>
              <a:buSzPts val="11500"/>
              <a:buFont typeface="Calibri"/>
              <a:buNone/>
              <a:defRPr b="1" sz="11500"/>
            </a:lvl4pPr>
            <a:lvl5pPr indent="-228600" lvl="4" marL="2286000" algn="l">
              <a:lnSpc>
                <a:spcPct val="90000"/>
              </a:lnSpc>
              <a:spcBef>
                <a:spcPts val="4800"/>
              </a:spcBef>
              <a:spcAft>
                <a:spcPts val="0"/>
              </a:spcAft>
              <a:buClr>
                <a:srgbClr val="000000"/>
              </a:buClr>
              <a:buSzPts val="11500"/>
              <a:buFont typeface="Calibri"/>
              <a:buNone/>
              <a:defRPr b="1" sz="115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28" name="Google Shape;28;p6"/>
          <p:cNvSpPr txBox="1"/>
          <p:nvPr>
            <p:ph idx="2" type="body"/>
          </p:nvPr>
        </p:nvSpPr>
        <p:spPr>
          <a:xfrm>
            <a:off x="24997413" y="8069581"/>
            <a:ext cx="20991912" cy="3954779"/>
          </a:xfrm>
          <a:prstGeom prst="rect">
            <a:avLst/>
          </a:prstGeom>
          <a:noFill/>
          <a:ln>
            <a:noFill/>
          </a:ln>
        </p:spPr>
        <p:txBody>
          <a:bodyPr anchorCtr="0" anchor="b"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29" name="Google Shape;29;p6"/>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 name="Shape 30"/>
        <p:cNvGrpSpPr/>
        <p:nvPr/>
      </p:nvGrpSpPr>
      <p:grpSpPr>
        <a:xfrm>
          <a:off x="0" y="0"/>
          <a:ext cx="0" cy="0"/>
          <a:chOff x="0" y="0"/>
          <a:chExt cx="0" cy="0"/>
        </a:xfrm>
      </p:grpSpPr>
      <p:sp>
        <p:nvSpPr>
          <p:cNvPr id="31" name="Google Shape;31;p7"/>
          <p:cNvSpPr txBox="1"/>
          <p:nvPr>
            <p:ph type="title"/>
          </p:nvPr>
        </p:nvSpPr>
        <p:spPr>
          <a:xfrm>
            <a:off x="3394709" y="1752606"/>
            <a:ext cx="42588181" cy="6362703"/>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2" name="Google Shape;32;p7"/>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 name="Shape 33"/>
        <p:cNvGrpSpPr/>
        <p:nvPr/>
      </p:nvGrpSpPr>
      <p:grpSpPr>
        <a:xfrm>
          <a:off x="0" y="0"/>
          <a:ext cx="0" cy="0"/>
          <a:chOff x="0" y="0"/>
          <a:chExt cx="0" cy="0"/>
        </a:xfrm>
      </p:grpSpPr>
      <p:sp>
        <p:nvSpPr>
          <p:cNvPr id="34" name="Google Shape;34;p8"/>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5" name="Shape 35"/>
        <p:cNvGrpSpPr/>
        <p:nvPr/>
      </p:nvGrpSpPr>
      <p:grpSpPr>
        <a:xfrm>
          <a:off x="0" y="0"/>
          <a:ext cx="0" cy="0"/>
          <a:chOff x="0" y="0"/>
          <a:chExt cx="0" cy="0"/>
        </a:xfrm>
      </p:grpSpPr>
      <p:sp>
        <p:nvSpPr>
          <p:cNvPr id="36" name="Google Shape;36;p9"/>
          <p:cNvSpPr txBox="1"/>
          <p:nvPr>
            <p:ph type="title"/>
          </p:nvPr>
        </p:nvSpPr>
        <p:spPr>
          <a:xfrm>
            <a:off x="3401142" y="2194560"/>
            <a:ext cx="15925562" cy="768096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15300"/>
              <a:buFont typeface="Calibri"/>
              <a:buNone/>
              <a:defRPr sz="153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7" name="Google Shape;37;p9"/>
          <p:cNvSpPr txBox="1"/>
          <p:nvPr>
            <p:ph idx="1" type="body"/>
          </p:nvPr>
        </p:nvSpPr>
        <p:spPr>
          <a:xfrm>
            <a:off x="20991909" y="4739647"/>
            <a:ext cx="24997413" cy="23393402"/>
          </a:xfrm>
          <a:prstGeom prst="rect">
            <a:avLst/>
          </a:prstGeom>
          <a:noFill/>
          <a:ln>
            <a:noFill/>
          </a:ln>
        </p:spPr>
        <p:txBody>
          <a:bodyPr anchorCtr="0" anchor="t" bIns="45700" lIns="45700" spcFirstLastPara="1" rIns="45700" wrap="square" tIns="45700">
            <a:noAutofit/>
          </a:bodyPr>
          <a:lstStyle>
            <a:lvl1pPr indent="-1200150" lvl="0" marL="457200" algn="l">
              <a:lnSpc>
                <a:spcPct val="90000"/>
              </a:lnSpc>
              <a:spcBef>
                <a:spcPts val="4800"/>
              </a:spcBef>
              <a:spcAft>
                <a:spcPts val="0"/>
              </a:spcAft>
              <a:buClr>
                <a:srgbClr val="000000"/>
              </a:buClr>
              <a:buSzPts val="15300"/>
              <a:buChar char="•"/>
              <a:defRPr sz="15300"/>
            </a:lvl1pPr>
            <a:lvl2pPr indent="-1200150" lvl="1" marL="914400" algn="l">
              <a:lnSpc>
                <a:spcPct val="90000"/>
              </a:lnSpc>
              <a:spcBef>
                <a:spcPts val="4800"/>
              </a:spcBef>
              <a:spcAft>
                <a:spcPts val="0"/>
              </a:spcAft>
              <a:buClr>
                <a:srgbClr val="000000"/>
              </a:buClr>
              <a:buSzPts val="15300"/>
              <a:buChar char="•"/>
              <a:defRPr sz="15300"/>
            </a:lvl2pPr>
            <a:lvl3pPr indent="-1200150" lvl="2" marL="1371600" algn="l">
              <a:lnSpc>
                <a:spcPct val="90000"/>
              </a:lnSpc>
              <a:spcBef>
                <a:spcPts val="4800"/>
              </a:spcBef>
              <a:spcAft>
                <a:spcPts val="0"/>
              </a:spcAft>
              <a:buClr>
                <a:srgbClr val="000000"/>
              </a:buClr>
              <a:buSzPts val="15300"/>
              <a:buChar char="•"/>
              <a:defRPr sz="15300"/>
            </a:lvl3pPr>
            <a:lvl4pPr indent="-1200150" lvl="3" marL="1828800" algn="l">
              <a:lnSpc>
                <a:spcPct val="90000"/>
              </a:lnSpc>
              <a:spcBef>
                <a:spcPts val="4800"/>
              </a:spcBef>
              <a:spcAft>
                <a:spcPts val="0"/>
              </a:spcAft>
              <a:buClr>
                <a:srgbClr val="000000"/>
              </a:buClr>
              <a:buSzPts val="15300"/>
              <a:buChar char="•"/>
              <a:defRPr sz="15300"/>
            </a:lvl4pPr>
            <a:lvl5pPr indent="-1200150" lvl="4" marL="2286000" algn="l">
              <a:lnSpc>
                <a:spcPct val="90000"/>
              </a:lnSpc>
              <a:spcBef>
                <a:spcPts val="4800"/>
              </a:spcBef>
              <a:spcAft>
                <a:spcPts val="0"/>
              </a:spcAft>
              <a:buClr>
                <a:srgbClr val="000000"/>
              </a:buClr>
              <a:buSzPts val="15300"/>
              <a:buChar char="•"/>
              <a:defRPr sz="153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38" name="Google Shape;38;p9"/>
          <p:cNvSpPr txBox="1"/>
          <p:nvPr>
            <p:ph idx="2" type="body"/>
          </p:nvPr>
        </p:nvSpPr>
        <p:spPr>
          <a:xfrm>
            <a:off x="3401142" y="9875519"/>
            <a:ext cx="15925562" cy="18295622"/>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4800"/>
              </a:spcBef>
              <a:spcAft>
                <a:spcPts val="0"/>
              </a:spcAft>
              <a:buClr>
                <a:srgbClr val="000000"/>
              </a:buClr>
              <a:buSzPts val="1800"/>
              <a:buChar char="•"/>
              <a:defRPr/>
            </a:lvl1pPr>
            <a:lvl2pPr indent="-342900" lvl="1" marL="914400" algn="l">
              <a:lnSpc>
                <a:spcPct val="90000"/>
              </a:lnSpc>
              <a:spcBef>
                <a:spcPts val="4800"/>
              </a:spcBef>
              <a:spcAft>
                <a:spcPts val="0"/>
              </a:spcAft>
              <a:buClr>
                <a:srgbClr val="000000"/>
              </a:buClr>
              <a:buSzPts val="1800"/>
              <a:buChar char="•"/>
              <a:defRPr/>
            </a:lvl2pPr>
            <a:lvl3pPr indent="-342900" lvl="2" marL="1371600" algn="l">
              <a:lnSpc>
                <a:spcPct val="90000"/>
              </a:lnSpc>
              <a:spcBef>
                <a:spcPts val="4800"/>
              </a:spcBef>
              <a:spcAft>
                <a:spcPts val="0"/>
              </a:spcAft>
              <a:buClr>
                <a:srgbClr val="000000"/>
              </a:buClr>
              <a:buSzPts val="1800"/>
              <a:buChar char="•"/>
              <a:defRPr/>
            </a:lvl3pPr>
            <a:lvl4pPr indent="-342900" lvl="3" marL="1828800" algn="l">
              <a:lnSpc>
                <a:spcPct val="90000"/>
              </a:lnSpc>
              <a:spcBef>
                <a:spcPts val="4800"/>
              </a:spcBef>
              <a:spcAft>
                <a:spcPts val="0"/>
              </a:spcAft>
              <a:buClr>
                <a:srgbClr val="000000"/>
              </a:buClr>
              <a:buSzPts val="1800"/>
              <a:buChar char="•"/>
              <a:defRPr/>
            </a:lvl4pPr>
            <a:lvl5pPr indent="-342900" lvl="4" marL="2286000" algn="l">
              <a:lnSpc>
                <a:spcPct val="90000"/>
              </a:lnSpc>
              <a:spcBef>
                <a:spcPts val="4800"/>
              </a:spcBef>
              <a:spcAft>
                <a:spcPts val="0"/>
              </a:spcAft>
              <a:buClr>
                <a:srgbClr val="000000"/>
              </a:buClr>
              <a:buSzPts val="1800"/>
              <a:buChar char="•"/>
              <a:defRPr/>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39" name="Google Shape;39;p9"/>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0" name="Shape 40"/>
        <p:cNvGrpSpPr/>
        <p:nvPr/>
      </p:nvGrpSpPr>
      <p:grpSpPr>
        <a:xfrm>
          <a:off x="0" y="0"/>
          <a:ext cx="0" cy="0"/>
          <a:chOff x="0" y="0"/>
          <a:chExt cx="0" cy="0"/>
        </a:xfrm>
      </p:grpSpPr>
      <p:sp>
        <p:nvSpPr>
          <p:cNvPr id="41" name="Google Shape;41;p10"/>
          <p:cNvSpPr txBox="1"/>
          <p:nvPr>
            <p:ph type="title"/>
          </p:nvPr>
        </p:nvSpPr>
        <p:spPr>
          <a:xfrm>
            <a:off x="3401142" y="2194560"/>
            <a:ext cx="15925562" cy="7680960"/>
          </a:xfrm>
          <a:prstGeom prst="rect">
            <a:avLst/>
          </a:prstGeom>
          <a:noFill/>
          <a:ln>
            <a:noFill/>
          </a:ln>
        </p:spPr>
        <p:txBody>
          <a:bodyPr anchorCtr="0" anchor="b" bIns="45700" lIns="45700" spcFirstLastPara="1" rIns="45700" wrap="square" tIns="45700">
            <a:noAutofit/>
          </a:bodyPr>
          <a:lstStyle>
            <a:lvl1pPr lvl="0" algn="l">
              <a:lnSpc>
                <a:spcPct val="90000"/>
              </a:lnSpc>
              <a:spcBef>
                <a:spcPts val="0"/>
              </a:spcBef>
              <a:spcAft>
                <a:spcPts val="0"/>
              </a:spcAft>
              <a:buClr>
                <a:srgbClr val="000000"/>
              </a:buClr>
              <a:buSzPts val="15300"/>
              <a:buFont typeface="Calibri"/>
              <a:buNone/>
              <a:defRPr sz="153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2" name="Google Shape;42;p10"/>
          <p:cNvSpPr/>
          <p:nvPr>
            <p:ph idx="2" type="pic"/>
          </p:nvPr>
        </p:nvSpPr>
        <p:spPr>
          <a:xfrm>
            <a:off x="20991909" y="4739647"/>
            <a:ext cx="24997413" cy="2339340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1pPr>
            <a:lvl2pPr lvl="1"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2pPr>
            <a:lvl3pPr lvl="2"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3pPr>
            <a:lvl4pPr lvl="3"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4pPr>
            <a:lvl5pPr lvl="4"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5pPr>
            <a:lvl6pPr lvl="5"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6pPr>
            <a:lvl7pPr lvl="6"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7pPr>
            <a:lvl8pPr lvl="7"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8pPr>
            <a:lvl9pPr lvl="8"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9pPr>
          </a:lstStyle>
          <a:p/>
        </p:txBody>
      </p:sp>
      <p:sp>
        <p:nvSpPr>
          <p:cNvPr id="43" name="Google Shape;43;p10"/>
          <p:cNvSpPr txBox="1"/>
          <p:nvPr>
            <p:ph idx="1" type="body"/>
          </p:nvPr>
        </p:nvSpPr>
        <p:spPr>
          <a:xfrm>
            <a:off x="3401142" y="9875519"/>
            <a:ext cx="15925562" cy="18295622"/>
          </a:xfrm>
          <a:prstGeom prst="rect">
            <a:avLst/>
          </a:prstGeom>
          <a:noFill/>
          <a:ln>
            <a:noFill/>
          </a:ln>
        </p:spPr>
        <p:txBody>
          <a:bodyPr anchorCtr="0" anchor="t" bIns="45700" lIns="45700" spcFirstLastPara="1" rIns="45700" wrap="square" tIns="45700">
            <a:noAutofit/>
          </a:bodyPr>
          <a:lstStyle>
            <a:lvl1pPr indent="-228600" lvl="0" marL="457200" algn="l">
              <a:lnSpc>
                <a:spcPct val="90000"/>
              </a:lnSpc>
              <a:spcBef>
                <a:spcPts val="4800"/>
              </a:spcBef>
              <a:spcAft>
                <a:spcPts val="0"/>
              </a:spcAft>
              <a:buClr>
                <a:srgbClr val="000000"/>
              </a:buClr>
              <a:buSzPts val="7600"/>
              <a:buFont typeface="Calibri"/>
              <a:buNone/>
              <a:defRPr sz="7600"/>
            </a:lvl1pPr>
            <a:lvl2pPr indent="-228600" lvl="1" marL="914400" algn="l">
              <a:lnSpc>
                <a:spcPct val="90000"/>
              </a:lnSpc>
              <a:spcBef>
                <a:spcPts val="4800"/>
              </a:spcBef>
              <a:spcAft>
                <a:spcPts val="0"/>
              </a:spcAft>
              <a:buClr>
                <a:srgbClr val="000000"/>
              </a:buClr>
              <a:buSzPts val="7600"/>
              <a:buFont typeface="Calibri"/>
              <a:buNone/>
              <a:defRPr sz="7600"/>
            </a:lvl2pPr>
            <a:lvl3pPr indent="-228600" lvl="2" marL="1371600" algn="l">
              <a:lnSpc>
                <a:spcPct val="90000"/>
              </a:lnSpc>
              <a:spcBef>
                <a:spcPts val="4800"/>
              </a:spcBef>
              <a:spcAft>
                <a:spcPts val="0"/>
              </a:spcAft>
              <a:buClr>
                <a:srgbClr val="000000"/>
              </a:buClr>
              <a:buSzPts val="7600"/>
              <a:buFont typeface="Calibri"/>
              <a:buNone/>
              <a:defRPr sz="7600"/>
            </a:lvl3pPr>
            <a:lvl4pPr indent="-228600" lvl="3" marL="1828800" algn="l">
              <a:lnSpc>
                <a:spcPct val="90000"/>
              </a:lnSpc>
              <a:spcBef>
                <a:spcPts val="4800"/>
              </a:spcBef>
              <a:spcAft>
                <a:spcPts val="0"/>
              </a:spcAft>
              <a:buClr>
                <a:srgbClr val="000000"/>
              </a:buClr>
              <a:buSzPts val="7600"/>
              <a:buFont typeface="Calibri"/>
              <a:buNone/>
              <a:defRPr sz="7600"/>
            </a:lvl4pPr>
            <a:lvl5pPr indent="-228600" lvl="4" marL="2286000" algn="l">
              <a:lnSpc>
                <a:spcPct val="90000"/>
              </a:lnSpc>
              <a:spcBef>
                <a:spcPts val="4800"/>
              </a:spcBef>
              <a:spcAft>
                <a:spcPts val="0"/>
              </a:spcAft>
              <a:buClr>
                <a:srgbClr val="000000"/>
              </a:buClr>
              <a:buSzPts val="7600"/>
              <a:buFont typeface="Calibri"/>
              <a:buNone/>
              <a:defRPr sz="7600"/>
            </a:lvl5pPr>
            <a:lvl6pPr indent="-342900" lvl="5" marL="2743200" algn="l">
              <a:lnSpc>
                <a:spcPct val="90000"/>
              </a:lnSpc>
              <a:spcBef>
                <a:spcPts val="4800"/>
              </a:spcBef>
              <a:spcAft>
                <a:spcPts val="0"/>
              </a:spcAft>
              <a:buClr>
                <a:srgbClr val="000000"/>
              </a:buClr>
              <a:buSzPts val="1800"/>
              <a:buChar char="•"/>
              <a:defRPr/>
            </a:lvl6pPr>
            <a:lvl7pPr indent="-342900" lvl="6" marL="3200400" algn="l">
              <a:lnSpc>
                <a:spcPct val="90000"/>
              </a:lnSpc>
              <a:spcBef>
                <a:spcPts val="4800"/>
              </a:spcBef>
              <a:spcAft>
                <a:spcPts val="0"/>
              </a:spcAft>
              <a:buClr>
                <a:srgbClr val="000000"/>
              </a:buClr>
              <a:buSzPts val="1800"/>
              <a:buChar char="•"/>
              <a:defRPr/>
            </a:lvl7pPr>
            <a:lvl8pPr indent="-342900" lvl="7" marL="3657600" algn="l">
              <a:lnSpc>
                <a:spcPct val="90000"/>
              </a:lnSpc>
              <a:spcBef>
                <a:spcPts val="4800"/>
              </a:spcBef>
              <a:spcAft>
                <a:spcPts val="0"/>
              </a:spcAft>
              <a:buClr>
                <a:srgbClr val="000000"/>
              </a:buClr>
              <a:buSzPts val="1800"/>
              <a:buChar char="•"/>
              <a:defRPr/>
            </a:lvl8pPr>
            <a:lvl9pPr indent="-342900" lvl="8" marL="4114800" algn="l">
              <a:lnSpc>
                <a:spcPct val="90000"/>
              </a:lnSpc>
              <a:spcBef>
                <a:spcPts val="4800"/>
              </a:spcBef>
              <a:spcAft>
                <a:spcPts val="0"/>
              </a:spcAft>
              <a:buClr>
                <a:srgbClr val="000000"/>
              </a:buClr>
              <a:buSzPts val="1800"/>
              <a:buChar char="•"/>
              <a:defRPr/>
            </a:lvl9pPr>
          </a:lstStyle>
          <a:p/>
        </p:txBody>
      </p:sp>
      <p:sp>
        <p:nvSpPr>
          <p:cNvPr id="44" name="Google Shape;44;p10"/>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5700"/>
              <a:buFont typeface="Calibri"/>
              <a:buNone/>
              <a:defRPr sz="5700">
                <a:solidFill>
                  <a:srgbClr val="888888"/>
                </a:solidFill>
              </a:defRPr>
            </a:lvl1pPr>
            <a:lvl2pPr indent="0" lvl="1" marL="0" algn="r">
              <a:lnSpc>
                <a:spcPct val="100000"/>
              </a:lnSpc>
              <a:spcBef>
                <a:spcPts val="0"/>
              </a:spcBef>
              <a:spcAft>
                <a:spcPts val="0"/>
              </a:spcAft>
              <a:buClr>
                <a:srgbClr val="888888"/>
              </a:buClr>
              <a:buSzPts val="5700"/>
              <a:buFont typeface="Calibri"/>
              <a:buNone/>
              <a:defRPr sz="5700">
                <a:solidFill>
                  <a:srgbClr val="888888"/>
                </a:solidFill>
              </a:defRPr>
            </a:lvl2pPr>
            <a:lvl3pPr indent="0" lvl="2" marL="0" algn="r">
              <a:lnSpc>
                <a:spcPct val="100000"/>
              </a:lnSpc>
              <a:spcBef>
                <a:spcPts val="0"/>
              </a:spcBef>
              <a:spcAft>
                <a:spcPts val="0"/>
              </a:spcAft>
              <a:buClr>
                <a:srgbClr val="888888"/>
              </a:buClr>
              <a:buSzPts val="5700"/>
              <a:buFont typeface="Calibri"/>
              <a:buNone/>
              <a:defRPr sz="5700">
                <a:solidFill>
                  <a:srgbClr val="888888"/>
                </a:solidFill>
              </a:defRPr>
            </a:lvl3pPr>
            <a:lvl4pPr indent="0" lvl="3" marL="0" algn="r">
              <a:lnSpc>
                <a:spcPct val="100000"/>
              </a:lnSpc>
              <a:spcBef>
                <a:spcPts val="0"/>
              </a:spcBef>
              <a:spcAft>
                <a:spcPts val="0"/>
              </a:spcAft>
              <a:buClr>
                <a:srgbClr val="888888"/>
              </a:buClr>
              <a:buSzPts val="5700"/>
              <a:buFont typeface="Calibri"/>
              <a:buNone/>
              <a:defRPr sz="5700">
                <a:solidFill>
                  <a:srgbClr val="888888"/>
                </a:solidFill>
              </a:defRPr>
            </a:lvl4pPr>
            <a:lvl5pPr indent="0" lvl="4" marL="0" algn="r">
              <a:lnSpc>
                <a:spcPct val="100000"/>
              </a:lnSpc>
              <a:spcBef>
                <a:spcPts val="0"/>
              </a:spcBef>
              <a:spcAft>
                <a:spcPts val="0"/>
              </a:spcAft>
              <a:buClr>
                <a:srgbClr val="888888"/>
              </a:buClr>
              <a:buSzPts val="5700"/>
              <a:buFont typeface="Calibri"/>
              <a:buNone/>
              <a:defRPr sz="5700">
                <a:solidFill>
                  <a:srgbClr val="888888"/>
                </a:solidFill>
              </a:defRPr>
            </a:lvl5pPr>
            <a:lvl6pPr indent="0" lvl="5" marL="0" algn="r">
              <a:lnSpc>
                <a:spcPct val="100000"/>
              </a:lnSpc>
              <a:spcBef>
                <a:spcPts val="0"/>
              </a:spcBef>
              <a:spcAft>
                <a:spcPts val="0"/>
              </a:spcAft>
              <a:buClr>
                <a:srgbClr val="888888"/>
              </a:buClr>
              <a:buSzPts val="5700"/>
              <a:buFont typeface="Calibri"/>
              <a:buNone/>
              <a:defRPr sz="5700">
                <a:solidFill>
                  <a:srgbClr val="888888"/>
                </a:solidFill>
              </a:defRPr>
            </a:lvl6pPr>
            <a:lvl7pPr indent="0" lvl="6" marL="0" algn="r">
              <a:lnSpc>
                <a:spcPct val="100000"/>
              </a:lnSpc>
              <a:spcBef>
                <a:spcPts val="0"/>
              </a:spcBef>
              <a:spcAft>
                <a:spcPts val="0"/>
              </a:spcAft>
              <a:buClr>
                <a:srgbClr val="888888"/>
              </a:buClr>
              <a:buSzPts val="5700"/>
              <a:buFont typeface="Calibri"/>
              <a:buNone/>
              <a:defRPr sz="5700">
                <a:solidFill>
                  <a:srgbClr val="888888"/>
                </a:solidFill>
              </a:defRPr>
            </a:lvl7pPr>
            <a:lvl8pPr indent="0" lvl="7" marL="0" algn="r">
              <a:lnSpc>
                <a:spcPct val="100000"/>
              </a:lnSpc>
              <a:spcBef>
                <a:spcPts val="0"/>
              </a:spcBef>
              <a:spcAft>
                <a:spcPts val="0"/>
              </a:spcAft>
              <a:buClr>
                <a:srgbClr val="888888"/>
              </a:buClr>
              <a:buSzPts val="5700"/>
              <a:buFont typeface="Calibri"/>
              <a:buNone/>
              <a:defRPr sz="5700">
                <a:solidFill>
                  <a:srgbClr val="888888"/>
                </a:solidFill>
              </a:defRPr>
            </a:lvl8pPr>
            <a:lvl9pPr indent="0" lvl="8" marL="0" algn="r">
              <a:lnSpc>
                <a:spcPct val="100000"/>
              </a:lnSpc>
              <a:spcBef>
                <a:spcPts val="0"/>
              </a:spcBef>
              <a:spcAft>
                <a:spcPts val="0"/>
              </a:spcAft>
              <a:buClr>
                <a:srgbClr val="888888"/>
              </a:buClr>
              <a:buSzPts val="5700"/>
              <a:buFont typeface="Calibri"/>
              <a:buNone/>
              <a:defRPr sz="57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94709" y="1752606"/>
            <a:ext cx="42588181" cy="6362703"/>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21100"/>
              <a:buFont typeface="Calibri"/>
              <a:buNone/>
              <a:defRPr b="0" i="0" sz="21100" u="none" cap="none" strike="noStrike">
                <a:solidFill>
                  <a:srgbClr val="000000"/>
                </a:solidFill>
                <a:latin typeface="Calibri"/>
                <a:ea typeface="Calibri"/>
                <a:cs typeface="Calibri"/>
                <a:sym typeface="Calibri"/>
              </a:defRPr>
            </a:lvl9pPr>
          </a:lstStyle>
          <a:p/>
        </p:txBody>
      </p:sp>
      <p:sp>
        <p:nvSpPr>
          <p:cNvPr id="7" name="Google Shape;7;p1"/>
          <p:cNvSpPr txBox="1"/>
          <p:nvPr>
            <p:ph idx="1" type="body"/>
          </p:nvPr>
        </p:nvSpPr>
        <p:spPr>
          <a:xfrm>
            <a:off x="3394709" y="8763000"/>
            <a:ext cx="42588181" cy="20886422"/>
          </a:xfrm>
          <a:prstGeom prst="rect">
            <a:avLst/>
          </a:prstGeom>
          <a:noFill/>
          <a:ln>
            <a:noFill/>
          </a:ln>
        </p:spPr>
        <p:txBody>
          <a:bodyPr anchorCtr="0" anchor="t" bIns="45700" lIns="45700" spcFirstLastPara="1" rIns="45700" wrap="square" tIns="45700">
            <a:noAutofit/>
          </a:bodyPr>
          <a:lstStyle>
            <a:lvl1pPr indent="-1079500" lvl="0" marL="4572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1pPr>
            <a:lvl2pPr indent="-1079500" lvl="1" marL="9144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2pPr>
            <a:lvl3pPr indent="-1079500" lvl="2" marL="13716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3pPr>
            <a:lvl4pPr indent="-1079500" lvl="3" marL="18288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4pPr>
            <a:lvl5pPr indent="-1079500" lvl="4" marL="22860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5pPr>
            <a:lvl6pPr indent="-1079500" lvl="5" marL="27432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6pPr>
            <a:lvl7pPr indent="-1079500" lvl="6" marL="32004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7pPr>
            <a:lvl8pPr indent="-1079500" lvl="7" marL="36576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8pPr>
            <a:lvl9pPr indent="-1079500" lvl="8" marL="4114800" marR="0" rtl="0" algn="l">
              <a:lnSpc>
                <a:spcPct val="90000"/>
              </a:lnSpc>
              <a:spcBef>
                <a:spcPts val="4800"/>
              </a:spcBef>
              <a:spcAft>
                <a:spcPts val="0"/>
              </a:spcAft>
              <a:buClr>
                <a:srgbClr val="000000"/>
              </a:buClr>
              <a:buSzPts val="13400"/>
              <a:buFont typeface="Arial"/>
              <a:buChar char="•"/>
              <a:defRPr b="0" i="0" sz="13400" u="none" cap="none" strike="noStrike">
                <a:solidFill>
                  <a:srgbClr val="000000"/>
                </a:solidFill>
                <a:latin typeface="Calibri"/>
                <a:ea typeface="Calibri"/>
                <a:cs typeface="Calibri"/>
                <a:sym typeface="Calibri"/>
              </a:defRPr>
            </a:lvl9pPr>
          </a:lstStyle>
          <a:p/>
        </p:txBody>
      </p:sp>
      <p:sp>
        <p:nvSpPr>
          <p:cNvPr id="8" name="Google Shape;8;p1"/>
          <p:cNvSpPr txBox="1"/>
          <p:nvPr>
            <p:ph idx="12" type="sldNum"/>
          </p:nvPr>
        </p:nvSpPr>
        <p:spPr>
          <a:xfrm>
            <a:off x="45144953" y="30902919"/>
            <a:ext cx="837938" cy="96774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5700"/>
              <a:buFont typeface="Calibri"/>
              <a:buNone/>
              <a:defRPr b="0" i="0" sz="57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6" name="Shape 126"/>
        <p:cNvGrpSpPr/>
        <p:nvPr/>
      </p:nvGrpSpPr>
      <p:grpSpPr>
        <a:xfrm>
          <a:off x="0" y="0"/>
          <a:ext cx="0" cy="0"/>
          <a:chOff x="0" y="0"/>
          <a:chExt cx="0" cy="0"/>
        </a:xfrm>
      </p:grpSpPr>
      <p:sp>
        <p:nvSpPr>
          <p:cNvPr id="127" name="Google Shape;127;p30"/>
          <p:cNvSpPr txBox="1"/>
          <p:nvPr>
            <p:ph type="title"/>
          </p:nvPr>
        </p:nvSpPr>
        <p:spPr>
          <a:xfrm>
            <a:off x="3703325" y="2947448"/>
            <a:ext cx="41970900" cy="25323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US" sz="14500">
                <a:solidFill>
                  <a:schemeClr val="lt1"/>
                </a:solidFill>
              </a:rPr>
              <a:t>The </a:t>
            </a:r>
            <a:r>
              <a:rPr lang="en-US" sz="14500">
                <a:solidFill>
                  <a:srgbClr val="FFE599"/>
                </a:solidFill>
              </a:rPr>
              <a:t>Datafolio</a:t>
            </a:r>
            <a:r>
              <a:rPr lang="en-US" sz="14500">
                <a:solidFill>
                  <a:schemeClr val="lt1"/>
                </a:solidFill>
              </a:rPr>
              <a:t> is a visual snapshot of a data project.</a:t>
            </a:r>
            <a:endParaRPr sz="14500">
              <a:solidFill>
                <a:schemeClr val="lt1"/>
              </a:solidFill>
            </a:endParaRPr>
          </a:p>
        </p:txBody>
      </p:sp>
      <p:sp>
        <p:nvSpPr>
          <p:cNvPr id="128" name="Google Shape;128;p30"/>
          <p:cNvSpPr txBox="1"/>
          <p:nvPr>
            <p:ph idx="1" type="body"/>
          </p:nvPr>
        </p:nvSpPr>
        <p:spPr>
          <a:xfrm>
            <a:off x="3703325" y="22769500"/>
            <a:ext cx="41970900" cy="7947600"/>
          </a:xfrm>
          <a:prstGeom prst="rect">
            <a:avLst/>
          </a:prstGeom>
          <a:ln>
            <a:noFill/>
          </a:ln>
        </p:spPr>
        <p:txBody>
          <a:bodyPr anchorCtr="0" anchor="t" bIns="45700" lIns="45700" spcFirstLastPara="1" rIns="45700" wrap="square" tIns="45700">
            <a:noAutofit/>
          </a:bodyPr>
          <a:lstStyle/>
          <a:p>
            <a:pPr indent="0" lvl="0" marL="0" rtl="0" algn="l">
              <a:spcBef>
                <a:spcPts val="4800"/>
              </a:spcBef>
              <a:spcAft>
                <a:spcPts val="0"/>
              </a:spcAft>
              <a:buNone/>
            </a:pPr>
            <a:r>
              <a:rPr b="1" lang="en-US">
                <a:solidFill>
                  <a:schemeClr val="lt1"/>
                </a:solidFill>
                <a:latin typeface="Source Sans Pro"/>
                <a:ea typeface="Source Sans Pro"/>
                <a:cs typeface="Source Sans Pro"/>
                <a:sym typeface="Source Sans Pro"/>
              </a:rPr>
              <a:t>It’s designed to</a:t>
            </a:r>
            <a:endParaRPr b="1">
              <a:solidFill>
                <a:schemeClr val="lt1"/>
              </a:solidFill>
              <a:latin typeface="Source Sans Pro"/>
              <a:ea typeface="Source Sans Pro"/>
              <a:cs typeface="Source Sans Pro"/>
              <a:sym typeface="Source Sans Pro"/>
            </a:endParaRPr>
          </a:p>
          <a:p>
            <a:pPr indent="-958850" lvl="0" marL="2286000" rtl="0" algn="l">
              <a:spcBef>
                <a:spcPts val="4800"/>
              </a:spcBef>
              <a:spcAft>
                <a:spcPts val="0"/>
              </a:spcAft>
              <a:buClr>
                <a:srgbClr val="FFE599"/>
              </a:buClr>
              <a:buSzPts val="11500"/>
              <a:buFont typeface="Source Sans Pro"/>
              <a:buChar char="●"/>
            </a:pPr>
            <a:r>
              <a:rPr b="1" lang="en-US">
                <a:solidFill>
                  <a:srgbClr val="FFE599"/>
                </a:solidFill>
                <a:latin typeface="Source Sans Pro"/>
                <a:ea typeface="Source Sans Pro"/>
                <a:cs typeface="Source Sans Pro"/>
                <a:sym typeface="Source Sans Pro"/>
              </a:rPr>
              <a:t>quickly demonstrate your data experience</a:t>
            </a:r>
            <a:endParaRPr b="1">
              <a:solidFill>
                <a:srgbClr val="FFE599"/>
              </a:solidFill>
              <a:latin typeface="Source Sans Pro"/>
              <a:ea typeface="Source Sans Pro"/>
              <a:cs typeface="Source Sans Pro"/>
              <a:sym typeface="Source Sans Pro"/>
            </a:endParaRPr>
          </a:p>
          <a:p>
            <a:pPr indent="-958850" lvl="0" marL="2286000" rtl="0" algn="l">
              <a:spcBef>
                <a:spcPts val="0"/>
              </a:spcBef>
              <a:spcAft>
                <a:spcPts val="0"/>
              </a:spcAft>
              <a:buClr>
                <a:srgbClr val="FFFFFF"/>
              </a:buClr>
              <a:buSzPts val="11500"/>
              <a:buFont typeface="Source Sans Pro"/>
              <a:buChar char="●"/>
            </a:pPr>
            <a:r>
              <a:rPr b="1" lang="en-US">
                <a:solidFill>
                  <a:srgbClr val="FFFFFF"/>
                </a:solidFill>
                <a:latin typeface="Source Sans Pro"/>
                <a:ea typeface="Source Sans Pro"/>
                <a:cs typeface="Source Sans Pro"/>
                <a:sym typeface="Source Sans Pro"/>
              </a:rPr>
              <a:t>highlight your data storytelling skills</a:t>
            </a:r>
            <a:endParaRPr b="1">
              <a:solidFill>
                <a:srgbClr val="FFFFFF"/>
              </a:solidFill>
              <a:latin typeface="Source Sans Pro"/>
              <a:ea typeface="Source Sans Pro"/>
              <a:cs typeface="Source Sans Pro"/>
              <a:sym typeface="Source Sans Pro"/>
            </a:endParaRPr>
          </a:p>
          <a:p>
            <a:pPr indent="-958850" lvl="0" marL="2286000" rtl="0" algn="l">
              <a:spcBef>
                <a:spcPts val="0"/>
              </a:spcBef>
              <a:spcAft>
                <a:spcPts val="0"/>
              </a:spcAft>
              <a:buClr>
                <a:schemeClr val="lt1"/>
              </a:buClr>
              <a:buSzPts val="11500"/>
              <a:buFont typeface="Source Sans Pro"/>
              <a:buChar char="●"/>
            </a:pPr>
            <a:r>
              <a:rPr b="1" lang="en-US">
                <a:solidFill>
                  <a:schemeClr val="lt1"/>
                </a:solidFill>
                <a:latin typeface="Source Sans Pro"/>
                <a:ea typeface="Source Sans Pro"/>
                <a:cs typeface="Source Sans Pro"/>
                <a:sym typeface="Source Sans Pro"/>
              </a:rPr>
              <a:t>be accessible to non-technical audiences</a:t>
            </a:r>
            <a:endParaRPr b="1">
              <a:solidFill>
                <a:schemeClr val="lt1"/>
              </a:solidFill>
              <a:latin typeface="Source Sans Pro"/>
              <a:ea typeface="Source Sans Pro"/>
              <a:cs typeface="Source Sans Pro"/>
              <a:sym typeface="Source Sans Pro"/>
            </a:endParaRPr>
          </a:p>
        </p:txBody>
      </p:sp>
      <p:pic>
        <p:nvPicPr>
          <p:cNvPr id="129" name="Google Shape;129;p30"/>
          <p:cNvPicPr preferRelativeResize="0"/>
          <p:nvPr/>
        </p:nvPicPr>
        <p:blipFill rotWithShape="1">
          <a:blip r:embed="rId3">
            <a:alphaModFix/>
          </a:blip>
          <a:srcRect b="0" l="159" r="159" t="0"/>
          <a:stretch/>
        </p:blipFill>
        <p:spPr>
          <a:xfrm>
            <a:off x="12765112" y="6673900"/>
            <a:ext cx="23847325" cy="15943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45" name="Shape 245"/>
        <p:cNvGrpSpPr/>
        <p:nvPr/>
      </p:nvGrpSpPr>
      <p:grpSpPr>
        <a:xfrm>
          <a:off x="0" y="0"/>
          <a:ext cx="0" cy="0"/>
          <a:chOff x="0" y="0"/>
          <a:chExt cx="0" cy="0"/>
        </a:xfrm>
      </p:grpSpPr>
      <p:pic>
        <p:nvPicPr>
          <p:cNvPr id="246" name="Google Shape;246;p39"/>
          <p:cNvPicPr preferRelativeResize="0"/>
          <p:nvPr/>
        </p:nvPicPr>
        <p:blipFill>
          <a:blip r:embed="rId3">
            <a:alphaModFix/>
          </a:blip>
          <a:stretch>
            <a:fillRect/>
          </a:stretch>
        </p:blipFill>
        <p:spPr>
          <a:xfrm>
            <a:off x="9728175" y="6987800"/>
            <a:ext cx="29921249" cy="21167950"/>
          </a:xfrm>
          <a:prstGeom prst="rect">
            <a:avLst/>
          </a:prstGeom>
          <a:noFill/>
          <a:ln>
            <a:noFill/>
          </a:ln>
        </p:spPr>
      </p:pic>
      <p:sp>
        <p:nvSpPr>
          <p:cNvPr id="247" name="Google Shape;247;p39"/>
          <p:cNvSpPr txBox="1"/>
          <p:nvPr>
            <p:ph type="title"/>
          </p:nvPr>
        </p:nvSpPr>
        <p:spPr>
          <a:xfrm>
            <a:off x="3394709" y="1080473"/>
            <a:ext cx="425883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a:solidFill>
                  <a:schemeClr val="lt1"/>
                </a:solidFill>
                <a:latin typeface="Lato Black"/>
                <a:ea typeface="Lato Black"/>
                <a:cs typeface="Lato Black"/>
                <a:sym typeface="Lato Black"/>
              </a:rPr>
              <a:t>Keep it Simple</a:t>
            </a:r>
            <a:br>
              <a:rPr lang="en-US">
                <a:solidFill>
                  <a:schemeClr val="lt1"/>
                </a:solidFill>
                <a:latin typeface="Lato Black"/>
                <a:ea typeface="Lato Black"/>
                <a:cs typeface="Lato Black"/>
                <a:sym typeface="Lato Black"/>
              </a:rPr>
            </a:br>
            <a:r>
              <a:rPr b="1" lang="en-US" sz="9600">
                <a:solidFill>
                  <a:schemeClr val="lt1"/>
                </a:solidFill>
                <a:latin typeface="Lato Hairline"/>
                <a:ea typeface="Lato Hairline"/>
                <a:cs typeface="Lato Hairline"/>
                <a:sym typeface="Lato Hairline"/>
              </a:rPr>
              <a:t>Remember, you want a non-techinical audience to understand it as well</a:t>
            </a:r>
            <a:endParaRPr>
              <a:solidFill>
                <a:schemeClr val="lt1"/>
              </a:solidFill>
              <a:latin typeface="Lato Hairline"/>
              <a:ea typeface="Lato Hairline"/>
              <a:cs typeface="Lato Hairline"/>
              <a:sym typeface="Lato Hairli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3" name="Shape 133"/>
        <p:cNvGrpSpPr/>
        <p:nvPr/>
      </p:nvGrpSpPr>
      <p:grpSpPr>
        <a:xfrm>
          <a:off x="0" y="0"/>
          <a:ext cx="0" cy="0"/>
          <a:chOff x="0" y="0"/>
          <a:chExt cx="0" cy="0"/>
        </a:xfrm>
      </p:grpSpPr>
      <p:sp>
        <p:nvSpPr>
          <p:cNvPr id="134" name="Google Shape;134;p31"/>
          <p:cNvSpPr txBox="1"/>
          <p:nvPr>
            <p:ph type="title"/>
          </p:nvPr>
        </p:nvSpPr>
        <p:spPr>
          <a:xfrm>
            <a:off x="2286000" y="2947450"/>
            <a:ext cx="44805600" cy="8292000"/>
          </a:xfrm>
          <a:prstGeom prst="rect">
            <a:avLst/>
          </a:prstGeom>
        </p:spPr>
        <p:txBody>
          <a:bodyPr anchorCtr="0" anchor="b" bIns="45700" lIns="45700" spcFirstLastPara="1" rIns="45700" wrap="square" tIns="45700">
            <a:noAutofit/>
          </a:bodyPr>
          <a:lstStyle/>
          <a:p>
            <a:pPr indent="0" lvl="0" marL="0" rtl="0" algn="l">
              <a:spcBef>
                <a:spcPts val="0"/>
              </a:spcBef>
              <a:spcAft>
                <a:spcPts val="0"/>
              </a:spcAft>
              <a:buNone/>
            </a:pPr>
            <a:r>
              <a:rPr lang="en-US" sz="13200">
                <a:solidFill>
                  <a:schemeClr val="lt1"/>
                </a:solidFill>
              </a:rPr>
              <a:t>Data projects differ greatly and a </a:t>
            </a:r>
            <a:r>
              <a:rPr lang="en-US" sz="13200">
                <a:solidFill>
                  <a:srgbClr val="FFE599"/>
                </a:solidFill>
              </a:rPr>
              <a:t>one size fits all template </a:t>
            </a:r>
            <a:r>
              <a:rPr lang="en-US" sz="13200">
                <a:solidFill>
                  <a:srgbClr val="FFFFFF"/>
                </a:solidFill>
              </a:rPr>
              <a:t>cannot capture them all</a:t>
            </a:r>
            <a:r>
              <a:rPr lang="en-US" sz="13200">
                <a:solidFill>
                  <a:schemeClr val="lt1"/>
                </a:solidFill>
              </a:rPr>
              <a:t>. Instead,</a:t>
            </a:r>
            <a:r>
              <a:rPr lang="en-US" sz="13200">
                <a:solidFill>
                  <a:schemeClr val="lt1"/>
                </a:solidFill>
              </a:rPr>
              <a:t> we provide different </a:t>
            </a:r>
            <a:r>
              <a:rPr lang="en-US" sz="13200">
                <a:solidFill>
                  <a:srgbClr val="FFE599"/>
                </a:solidFill>
              </a:rPr>
              <a:t>starting points</a:t>
            </a:r>
            <a:r>
              <a:rPr lang="en-US" sz="13200">
                <a:solidFill>
                  <a:schemeClr val="lt1"/>
                </a:solidFill>
              </a:rPr>
              <a:t> that reflect distinct types of projects.</a:t>
            </a:r>
            <a:endParaRPr sz="13200">
              <a:solidFill>
                <a:schemeClr val="lt1"/>
              </a:solidFill>
            </a:endParaRPr>
          </a:p>
          <a:p>
            <a:pPr indent="0" lvl="0" marL="0" rtl="0" algn="l">
              <a:spcBef>
                <a:spcPts val="0"/>
              </a:spcBef>
              <a:spcAft>
                <a:spcPts val="0"/>
              </a:spcAft>
              <a:buNone/>
            </a:pPr>
            <a:r>
              <a:t/>
            </a:r>
            <a:endParaRPr sz="13200">
              <a:solidFill>
                <a:schemeClr val="lt1"/>
              </a:solidFill>
            </a:endParaRPr>
          </a:p>
        </p:txBody>
      </p:sp>
      <p:pic>
        <p:nvPicPr>
          <p:cNvPr id="135" name="Google Shape;135;p31"/>
          <p:cNvPicPr preferRelativeResize="0"/>
          <p:nvPr/>
        </p:nvPicPr>
        <p:blipFill>
          <a:blip r:embed="rId3">
            <a:alphaModFix/>
          </a:blip>
          <a:stretch>
            <a:fillRect/>
          </a:stretch>
        </p:blipFill>
        <p:spPr>
          <a:xfrm>
            <a:off x="27102475" y="12213650"/>
            <a:ext cx="19989119" cy="13320749"/>
          </a:xfrm>
          <a:prstGeom prst="rect">
            <a:avLst/>
          </a:prstGeom>
          <a:noFill/>
          <a:ln>
            <a:noFill/>
          </a:ln>
        </p:spPr>
      </p:pic>
      <p:pic>
        <p:nvPicPr>
          <p:cNvPr id="136" name="Google Shape;136;p31"/>
          <p:cNvPicPr preferRelativeResize="0"/>
          <p:nvPr/>
        </p:nvPicPr>
        <p:blipFill>
          <a:blip r:embed="rId4">
            <a:alphaModFix/>
          </a:blip>
          <a:stretch>
            <a:fillRect/>
          </a:stretch>
        </p:blipFill>
        <p:spPr>
          <a:xfrm>
            <a:off x="2286000" y="12217213"/>
            <a:ext cx="19988781" cy="13313631"/>
          </a:xfrm>
          <a:prstGeom prst="rect">
            <a:avLst/>
          </a:prstGeom>
          <a:noFill/>
          <a:ln>
            <a:noFill/>
          </a:ln>
        </p:spPr>
      </p:pic>
      <p:sp>
        <p:nvSpPr>
          <p:cNvPr id="137" name="Google Shape;137;p31"/>
          <p:cNvSpPr txBox="1"/>
          <p:nvPr>
            <p:ph idx="1" type="body"/>
          </p:nvPr>
        </p:nvSpPr>
        <p:spPr>
          <a:xfrm>
            <a:off x="2286000" y="26184400"/>
            <a:ext cx="19989000" cy="2934600"/>
          </a:xfrm>
          <a:prstGeom prst="rect">
            <a:avLst/>
          </a:prstGeom>
          <a:ln>
            <a:noFill/>
          </a:ln>
        </p:spPr>
        <p:txBody>
          <a:bodyPr anchorCtr="0" anchor="t" bIns="45700" lIns="45700" spcFirstLastPara="1" rIns="45700" wrap="square" tIns="45700">
            <a:noAutofit/>
          </a:bodyPr>
          <a:lstStyle/>
          <a:p>
            <a:pPr indent="0" lvl="0" marL="0" rtl="0" algn="l">
              <a:spcBef>
                <a:spcPts val="4800"/>
              </a:spcBef>
              <a:spcAft>
                <a:spcPts val="0"/>
              </a:spcAft>
              <a:buNone/>
            </a:pPr>
            <a:r>
              <a:rPr b="1" lang="en-US">
                <a:solidFill>
                  <a:schemeClr val="lt1"/>
                </a:solidFill>
                <a:latin typeface="Source Sans Pro"/>
                <a:ea typeface="Source Sans Pro"/>
                <a:cs typeface="Source Sans Pro"/>
                <a:sym typeface="Source Sans Pro"/>
              </a:rPr>
              <a:t>Emphasis on EDA and results.</a:t>
            </a:r>
            <a:endParaRPr b="1">
              <a:solidFill>
                <a:schemeClr val="lt1"/>
              </a:solidFill>
              <a:latin typeface="Source Sans Pro"/>
              <a:ea typeface="Source Sans Pro"/>
              <a:cs typeface="Source Sans Pro"/>
              <a:sym typeface="Source Sans Pro"/>
            </a:endParaRPr>
          </a:p>
        </p:txBody>
      </p:sp>
      <p:sp>
        <p:nvSpPr>
          <p:cNvPr id="138" name="Google Shape;138;p31"/>
          <p:cNvSpPr txBox="1"/>
          <p:nvPr>
            <p:ph idx="1" type="body"/>
          </p:nvPr>
        </p:nvSpPr>
        <p:spPr>
          <a:xfrm>
            <a:off x="27102538" y="26184400"/>
            <a:ext cx="19989000" cy="2934600"/>
          </a:xfrm>
          <a:prstGeom prst="rect">
            <a:avLst/>
          </a:prstGeom>
          <a:ln>
            <a:noFill/>
          </a:ln>
        </p:spPr>
        <p:txBody>
          <a:bodyPr anchorCtr="0" anchor="t" bIns="45700" lIns="45700" spcFirstLastPara="1" rIns="45700" wrap="square" tIns="45700">
            <a:noAutofit/>
          </a:bodyPr>
          <a:lstStyle/>
          <a:p>
            <a:pPr indent="0" lvl="0" marL="0" rtl="0" algn="l">
              <a:spcBef>
                <a:spcPts val="4800"/>
              </a:spcBef>
              <a:spcAft>
                <a:spcPts val="0"/>
              </a:spcAft>
              <a:buNone/>
            </a:pPr>
            <a:r>
              <a:rPr b="1" lang="en-US">
                <a:solidFill>
                  <a:schemeClr val="lt1"/>
                </a:solidFill>
                <a:latin typeface="Source Sans Pro"/>
                <a:ea typeface="Source Sans Pro"/>
                <a:cs typeface="Source Sans Pro"/>
                <a:sym typeface="Source Sans Pro"/>
              </a:rPr>
              <a:t>Emphasis on data and model.</a:t>
            </a:r>
            <a:endParaRPr b="1">
              <a:solidFill>
                <a:schemeClr val="lt1"/>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8F3"/>
        </a:solidFill>
      </p:bgPr>
    </p:bg>
    <p:spTree>
      <p:nvGrpSpPr>
        <p:cNvPr id="142" name="Shape 142"/>
        <p:cNvGrpSpPr/>
        <p:nvPr/>
      </p:nvGrpSpPr>
      <p:grpSpPr>
        <a:xfrm>
          <a:off x="0" y="0"/>
          <a:ext cx="0" cy="0"/>
          <a:chOff x="0" y="0"/>
          <a:chExt cx="0" cy="0"/>
        </a:xfrm>
      </p:grpSpPr>
      <p:sp>
        <p:nvSpPr>
          <p:cNvPr id="143" name="Google Shape;143;p32"/>
          <p:cNvSpPr/>
          <p:nvPr/>
        </p:nvSpPr>
        <p:spPr>
          <a:xfrm>
            <a:off x="-163572" y="-59196"/>
            <a:ext cx="497046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 name="Google Shape;144;p32"/>
          <p:cNvSpPr/>
          <p:nvPr/>
        </p:nvSpPr>
        <p:spPr>
          <a:xfrm>
            <a:off x="-163572" y="32347063"/>
            <a:ext cx="497046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 name="Google Shape;145;p32"/>
          <p:cNvSpPr/>
          <p:nvPr/>
        </p:nvSpPr>
        <p:spPr>
          <a:xfrm rot="-5400000">
            <a:off x="-16388519" y="16099178"/>
            <a:ext cx="33255300" cy="632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6" name="Google Shape;146;p32"/>
          <p:cNvSpPr/>
          <p:nvPr/>
        </p:nvSpPr>
        <p:spPr>
          <a:xfrm rot="-5400000">
            <a:off x="32485419" y="16099178"/>
            <a:ext cx="33255300" cy="632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7" name="Google Shape;147;p32"/>
          <p:cNvSpPr/>
          <p:nvPr/>
        </p:nvSpPr>
        <p:spPr>
          <a:xfrm rot="-5400000">
            <a:off x="32763325" y="3675502"/>
            <a:ext cx="7983000" cy="632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8" name="Google Shape;148;p32"/>
          <p:cNvSpPr txBox="1"/>
          <p:nvPr/>
        </p:nvSpPr>
        <p:spPr>
          <a:xfrm>
            <a:off x="37517763" y="1314325"/>
            <a:ext cx="10140600" cy="70005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US" sz="7500">
                <a:solidFill>
                  <a:srgbClr val="2C365E"/>
                </a:solidFill>
                <a:latin typeface="Source Sans Pro"/>
                <a:ea typeface="Source Sans Pro"/>
                <a:cs typeface="Source Sans Pro"/>
                <a:sym typeface="Source Sans Pro"/>
              </a:rPr>
              <a:t>Highlights</a:t>
            </a:r>
            <a:endParaRPr>
              <a:solidFill>
                <a:schemeClr val="dk1"/>
              </a:solidFill>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A well-crafted message is more important than any layout design. </a:t>
            </a:r>
            <a:endParaRPr>
              <a:solidFill>
                <a:schemeClr val="dk1"/>
              </a:solidFill>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Visual design strategies can be employed to incorporate lessons from Morrison’s Better Poster without sacrificing valuable poster space.</a:t>
            </a:r>
            <a:endParaRPr>
              <a:solidFill>
                <a:schemeClr val="dk1"/>
              </a:solidFill>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All academic disciplines can help us approach the world with curiosity.</a:t>
            </a:r>
            <a:endParaRPr b="1" sz="5849">
              <a:solidFill>
                <a:srgbClr val="2C365E"/>
              </a:solidFill>
              <a:latin typeface="Source Sans Pro"/>
              <a:ea typeface="Source Sans Pro"/>
              <a:cs typeface="Source Sans Pro"/>
              <a:sym typeface="Source Sans Pro"/>
            </a:endParaRPr>
          </a:p>
        </p:txBody>
      </p:sp>
      <p:sp>
        <p:nvSpPr>
          <p:cNvPr id="149" name="Google Shape;149;p32"/>
          <p:cNvSpPr txBox="1"/>
          <p:nvPr/>
        </p:nvSpPr>
        <p:spPr>
          <a:xfrm>
            <a:off x="15345778" y="17556670"/>
            <a:ext cx="7136700" cy="2018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2000"/>
              <a:buFont typeface="Source Sans Pro Light"/>
              <a:buNone/>
            </a:pPr>
            <a:r>
              <a:rPr lang="en-US" sz="3600">
                <a:solidFill>
                  <a:srgbClr val="2C365E"/>
                </a:solidFill>
                <a:latin typeface="Source Sans Pro Light"/>
                <a:ea typeface="Source Sans Pro Light"/>
                <a:cs typeface="Source Sans Pro Light"/>
                <a:sym typeface="Source Sans Pro Light"/>
              </a:rPr>
              <a:t>State the main take-away from this graphic succinctly.</a:t>
            </a:r>
            <a:endParaRPr sz="3600"/>
          </a:p>
        </p:txBody>
      </p:sp>
      <p:sp>
        <p:nvSpPr>
          <p:cNvPr id="150" name="Google Shape;150;p32"/>
          <p:cNvSpPr/>
          <p:nvPr/>
        </p:nvSpPr>
        <p:spPr>
          <a:xfrm>
            <a:off x="15446950" y="19586685"/>
            <a:ext cx="7035600" cy="3232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1" name="Google Shape;151;p32"/>
          <p:cNvSpPr txBox="1"/>
          <p:nvPr/>
        </p:nvSpPr>
        <p:spPr>
          <a:xfrm>
            <a:off x="16270219" y="20349444"/>
            <a:ext cx="5536800" cy="1584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ECAE00"/>
              </a:buClr>
              <a:buSzPts val="10000"/>
              <a:buFont typeface="Source Sans Pro SemiBold"/>
              <a:buNone/>
            </a:pPr>
            <a:r>
              <a:rPr b="0" i="0" lang="en-US" sz="10000" u="none" cap="none" strike="noStrike">
                <a:solidFill>
                  <a:srgbClr val="ECAE00"/>
                </a:solidFill>
                <a:latin typeface="Source Sans Pro SemiBold"/>
                <a:ea typeface="Source Sans Pro SemiBold"/>
                <a:cs typeface="Source Sans Pro SemiBold"/>
                <a:sym typeface="Source Sans Pro SemiBold"/>
              </a:rPr>
              <a:t>10/20</a:t>
            </a:r>
            <a:endParaRPr/>
          </a:p>
        </p:txBody>
      </p:sp>
      <p:sp>
        <p:nvSpPr>
          <p:cNvPr id="152" name="Google Shape;152;p32"/>
          <p:cNvSpPr txBox="1"/>
          <p:nvPr/>
        </p:nvSpPr>
        <p:spPr>
          <a:xfrm>
            <a:off x="15446950" y="22984302"/>
            <a:ext cx="7160100" cy="1944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2000"/>
              <a:buFont typeface="Source Sans Pro Light"/>
              <a:buNone/>
            </a:pPr>
            <a:r>
              <a:rPr lang="en-US" sz="3600">
                <a:solidFill>
                  <a:srgbClr val="2C365E"/>
                </a:solidFill>
                <a:latin typeface="Source Sans Pro Light"/>
                <a:ea typeface="Source Sans Pro Light"/>
                <a:cs typeface="Source Sans Pro Light"/>
                <a:sym typeface="Source Sans Pro Light"/>
              </a:rPr>
              <a:t>State the main take-away from this graphic succinctly.</a:t>
            </a:r>
            <a:endParaRPr/>
          </a:p>
        </p:txBody>
      </p:sp>
      <p:sp>
        <p:nvSpPr>
          <p:cNvPr id="153" name="Google Shape;153;p32"/>
          <p:cNvSpPr txBox="1"/>
          <p:nvPr/>
        </p:nvSpPr>
        <p:spPr>
          <a:xfrm>
            <a:off x="23273038" y="22610945"/>
            <a:ext cx="7783800" cy="2691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2000"/>
              <a:buFont typeface="Source Sans Pro Light"/>
              <a:buNone/>
            </a:pPr>
            <a:r>
              <a:rPr lang="en-US" sz="3600">
                <a:solidFill>
                  <a:srgbClr val="2C365E"/>
                </a:solidFill>
                <a:latin typeface="Source Sans Pro Light"/>
                <a:ea typeface="Source Sans Pro Light"/>
                <a:cs typeface="Source Sans Pro Light"/>
                <a:sym typeface="Source Sans Pro Light"/>
              </a:rPr>
              <a:t>State the main take-away from this graphic succinctly. Let your visualization speak for itself, don’t add too much text.</a:t>
            </a:r>
            <a:endParaRPr/>
          </a:p>
        </p:txBody>
      </p:sp>
      <p:pic>
        <p:nvPicPr>
          <p:cNvPr descr="What's the longest amount of time you'd want to spend talking with someone at your poster_ (1).png" id="154" name="Google Shape;154;p32"/>
          <p:cNvPicPr preferRelativeResize="0"/>
          <p:nvPr/>
        </p:nvPicPr>
        <p:blipFill rotWithShape="1">
          <a:blip r:embed="rId3">
            <a:alphaModFix/>
          </a:blip>
          <a:srcRect b="0" l="0" r="0" t="0"/>
          <a:stretch/>
        </p:blipFill>
        <p:spPr>
          <a:xfrm>
            <a:off x="15345778" y="12395674"/>
            <a:ext cx="7276008" cy="5033773"/>
          </a:xfrm>
          <a:prstGeom prst="rect">
            <a:avLst/>
          </a:prstGeom>
          <a:noFill/>
          <a:ln>
            <a:noFill/>
          </a:ln>
        </p:spPr>
      </p:pic>
      <p:sp>
        <p:nvSpPr>
          <p:cNvPr id="155" name="Google Shape;155;p32"/>
          <p:cNvSpPr txBox="1"/>
          <p:nvPr/>
        </p:nvSpPr>
        <p:spPr>
          <a:xfrm>
            <a:off x="15345778" y="10368985"/>
            <a:ext cx="15705900" cy="1802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lang="en-US" sz="4800">
                <a:solidFill>
                  <a:srgbClr val="2C365E"/>
                </a:solidFill>
                <a:latin typeface="Source Sans Pro SemiBold"/>
                <a:ea typeface="Source Sans Pro SemiBold"/>
                <a:cs typeface="Source Sans Pro SemiBold"/>
                <a:sym typeface="Source Sans Pro SemiBold"/>
              </a:rPr>
              <a:t>Clearly state how to interpret the group of visualizations below and optionally how it relates to the broader findings.</a:t>
            </a:r>
            <a:endParaRPr sz="4800"/>
          </a:p>
        </p:txBody>
      </p:sp>
      <p:sp>
        <p:nvSpPr>
          <p:cNvPr id="156" name="Google Shape;156;p32"/>
          <p:cNvSpPr/>
          <p:nvPr/>
        </p:nvSpPr>
        <p:spPr>
          <a:xfrm>
            <a:off x="23281628" y="12376365"/>
            <a:ext cx="7776900" cy="10060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57" name="Google Shape;157;p32"/>
          <p:cNvCxnSpPr/>
          <p:nvPr/>
        </p:nvCxnSpPr>
        <p:spPr>
          <a:xfrm rot="10800000">
            <a:off x="24487606" y="18864664"/>
            <a:ext cx="0" cy="3583500"/>
          </a:xfrm>
          <a:prstGeom prst="straightConnector1">
            <a:avLst/>
          </a:prstGeom>
          <a:noFill/>
          <a:ln cap="flat" cmpd="sng" w="38100">
            <a:solidFill>
              <a:srgbClr val="ECAE00"/>
            </a:solidFill>
            <a:prstDash val="solid"/>
            <a:miter lim="400000"/>
            <a:headEnd len="med" w="med" type="triangle"/>
            <a:tailEnd len="sm" w="sm" type="none"/>
          </a:ln>
        </p:spPr>
      </p:cxnSp>
      <p:cxnSp>
        <p:nvCxnSpPr>
          <p:cNvPr id="158" name="Google Shape;158;p32"/>
          <p:cNvCxnSpPr/>
          <p:nvPr/>
        </p:nvCxnSpPr>
        <p:spPr>
          <a:xfrm>
            <a:off x="24487606" y="12376364"/>
            <a:ext cx="0" cy="4583400"/>
          </a:xfrm>
          <a:prstGeom prst="straightConnector1">
            <a:avLst/>
          </a:prstGeom>
          <a:noFill/>
          <a:ln cap="flat" cmpd="sng" w="38100">
            <a:solidFill>
              <a:srgbClr val="ECAE00"/>
            </a:solidFill>
            <a:prstDash val="solid"/>
            <a:miter lim="400000"/>
            <a:headEnd len="med" w="med" type="triangle"/>
            <a:tailEnd len="sm" w="sm" type="none"/>
          </a:ln>
        </p:spPr>
      </p:cxnSp>
      <p:sp>
        <p:nvSpPr>
          <p:cNvPr id="159" name="Google Shape;159;p32"/>
          <p:cNvSpPr txBox="1"/>
          <p:nvPr/>
        </p:nvSpPr>
        <p:spPr>
          <a:xfrm>
            <a:off x="23336356" y="17066758"/>
            <a:ext cx="2466300" cy="1584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ECAE00"/>
              </a:buClr>
              <a:buSzPts val="9000"/>
              <a:buFont typeface="Source Sans Pro"/>
              <a:buNone/>
            </a:pPr>
            <a:r>
              <a:rPr b="0" i="0" lang="en-US" sz="9000" u="none" cap="none" strike="noStrike">
                <a:solidFill>
                  <a:srgbClr val="ECAE00"/>
                </a:solidFill>
                <a:latin typeface="Source Sans Pro"/>
                <a:ea typeface="Source Sans Pro"/>
                <a:cs typeface="Source Sans Pro"/>
                <a:sym typeface="Source Sans Pro"/>
              </a:rPr>
              <a:t>11"</a:t>
            </a:r>
            <a:endParaRPr/>
          </a:p>
        </p:txBody>
      </p:sp>
      <p:cxnSp>
        <p:nvCxnSpPr>
          <p:cNvPr id="160" name="Google Shape;160;p32"/>
          <p:cNvCxnSpPr/>
          <p:nvPr/>
        </p:nvCxnSpPr>
        <p:spPr>
          <a:xfrm>
            <a:off x="23270772" y="21288971"/>
            <a:ext cx="3197100" cy="0"/>
          </a:xfrm>
          <a:prstGeom prst="straightConnector1">
            <a:avLst/>
          </a:prstGeom>
          <a:noFill/>
          <a:ln cap="flat" cmpd="sng" w="38100">
            <a:solidFill>
              <a:srgbClr val="ECAE00"/>
            </a:solidFill>
            <a:prstDash val="solid"/>
            <a:miter lim="400000"/>
            <a:headEnd len="med" w="med" type="triangle"/>
            <a:tailEnd len="sm" w="sm" type="none"/>
          </a:ln>
        </p:spPr>
      </p:cxnSp>
      <p:cxnSp>
        <p:nvCxnSpPr>
          <p:cNvPr id="161" name="Google Shape;161;p32"/>
          <p:cNvCxnSpPr/>
          <p:nvPr/>
        </p:nvCxnSpPr>
        <p:spPr>
          <a:xfrm rot="10800000">
            <a:off x="29175100" y="21288971"/>
            <a:ext cx="1894200" cy="0"/>
          </a:xfrm>
          <a:prstGeom prst="straightConnector1">
            <a:avLst/>
          </a:prstGeom>
          <a:noFill/>
          <a:ln cap="flat" cmpd="sng" w="38100">
            <a:solidFill>
              <a:srgbClr val="ECAE00"/>
            </a:solidFill>
            <a:prstDash val="solid"/>
            <a:miter lim="400000"/>
            <a:headEnd len="med" w="med" type="triangle"/>
            <a:tailEnd len="sm" w="sm" type="none"/>
          </a:ln>
        </p:spPr>
      </p:cxnSp>
      <p:sp>
        <p:nvSpPr>
          <p:cNvPr id="162" name="Google Shape;162;p32"/>
          <p:cNvSpPr txBox="1"/>
          <p:nvPr/>
        </p:nvSpPr>
        <p:spPr>
          <a:xfrm>
            <a:off x="26446303" y="20497816"/>
            <a:ext cx="2749800" cy="1584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ECAE00"/>
              </a:buClr>
              <a:buSzPts val="9000"/>
              <a:buFont typeface="Source Sans Pro"/>
              <a:buNone/>
            </a:pPr>
            <a:r>
              <a:rPr b="0" i="0" lang="en-US" sz="9000" u="none" cap="none" strike="noStrike">
                <a:solidFill>
                  <a:srgbClr val="ECAE00"/>
                </a:solidFill>
                <a:latin typeface="Source Sans Pro"/>
                <a:ea typeface="Source Sans Pro"/>
                <a:cs typeface="Source Sans Pro"/>
                <a:sym typeface="Source Sans Pro"/>
              </a:rPr>
              <a:t>8.5"</a:t>
            </a:r>
            <a:endParaRPr/>
          </a:p>
        </p:txBody>
      </p:sp>
      <p:pic>
        <p:nvPicPr>
          <p:cNvPr descr="Image" id="163" name="Google Shape;163;p32"/>
          <p:cNvPicPr preferRelativeResize="0"/>
          <p:nvPr/>
        </p:nvPicPr>
        <p:blipFill rotWithShape="1">
          <a:blip r:embed="rId4">
            <a:alphaModFix/>
          </a:blip>
          <a:srcRect b="0" l="0" r="0" t="0"/>
          <a:stretch/>
        </p:blipFill>
        <p:spPr>
          <a:xfrm>
            <a:off x="25624281" y="13108098"/>
            <a:ext cx="4645699" cy="3716558"/>
          </a:xfrm>
          <a:prstGeom prst="rect">
            <a:avLst/>
          </a:prstGeom>
          <a:noFill/>
          <a:ln>
            <a:noFill/>
          </a:ln>
        </p:spPr>
      </p:pic>
      <p:pic>
        <p:nvPicPr>
          <p:cNvPr descr="Image" id="164" name="Google Shape;164;p32"/>
          <p:cNvPicPr preferRelativeResize="0"/>
          <p:nvPr/>
        </p:nvPicPr>
        <p:blipFill rotWithShape="1">
          <a:blip r:embed="rId4">
            <a:alphaModFix/>
          </a:blip>
          <a:srcRect b="0" l="0" r="0" t="0"/>
          <a:stretch/>
        </p:blipFill>
        <p:spPr>
          <a:xfrm>
            <a:off x="25624281" y="16419623"/>
            <a:ext cx="4645699" cy="3716558"/>
          </a:xfrm>
          <a:prstGeom prst="rect">
            <a:avLst/>
          </a:prstGeom>
          <a:noFill/>
          <a:ln>
            <a:noFill/>
          </a:ln>
        </p:spPr>
      </p:pic>
      <p:sp>
        <p:nvSpPr>
          <p:cNvPr id="165" name="Google Shape;165;p32"/>
          <p:cNvSpPr txBox="1"/>
          <p:nvPr/>
        </p:nvSpPr>
        <p:spPr>
          <a:xfrm>
            <a:off x="32126278" y="10375647"/>
            <a:ext cx="15705900" cy="1802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lang="en-US" sz="4800">
                <a:solidFill>
                  <a:srgbClr val="2C365E"/>
                </a:solidFill>
                <a:latin typeface="Source Sans Pro SemiBold"/>
                <a:ea typeface="Source Sans Pro SemiBold"/>
                <a:cs typeface="Source Sans Pro SemiBold"/>
                <a:sym typeface="Source Sans Pro SemiBold"/>
              </a:rPr>
              <a:t>Clearly state how to interpret the group of visualizations below and optionally how it relates to the broader findings.</a:t>
            </a:r>
            <a:endParaRPr sz="4800"/>
          </a:p>
        </p:txBody>
      </p:sp>
      <p:sp>
        <p:nvSpPr>
          <p:cNvPr id="166" name="Google Shape;166;p32"/>
          <p:cNvSpPr txBox="1"/>
          <p:nvPr/>
        </p:nvSpPr>
        <p:spPr>
          <a:xfrm>
            <a:off x="36763513" y="26905600"/>
            <a:ext cx="10728000" cy="42321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2C365E"/>
              </a:buClr>
              <a:buSzPts val="5100"/>
              <a:buFont typeface="Source Sans Pro"/>
              <a:buNone/>
            </a:pPr>
            <a:r>
              <a:rPr b="1" lang="en-US" sz="5100">
                <a:solidFill>
                  <a:srgbClr val="2C365E"/>
                </a:solidFill>
                <a:latin typeface="Source Sans Pro"/>
                <a:ea typeface="Source Sans Pro"/>
                <a:cs typeface="Source Sans Pro"/>
                <a:sym typeface="Source Sans Pro"/>
              </a:rPr>
              <a:t>Nuance</a:t>
            </a:r>
            <a:endParaRPr b="1" sz="5100">
              <a:solidFill>
                <a:srgbClr val="2C365E"/>
              </a:solidFill>
              <a:latin typeface="Source Sans Pro"/>
              <a:ea typeface="Source Sans Pro"/>
              <a:cs typeface="Source Sans Pro"/>
              <a:sym typeface="Source Sans Pro"/>
            </a:endParaRPr>
          </a:p>
          <a:p>
            <a:pPr indent="0" lvl="0" marL="0" marR="0" rtl="0" algn="l">
              <a:lnSpc>
                <a:spcPct val="90000"/>
              </a:lnSpc>
              <a:spcBef>
                <a:spcPts val="2000"/>
              </a:spcBef>
              <a:spcAft>
                <a:spcPts val="0"/>
              </a:spcAft>
              <a:buClr>
                <a:srgbClr val="2C365E"/>
              </a:buClr>
              <a:buSzPts val="2244"/>
              <a:buFont typeface="Source Sans Pro"/>
              <a:buNone/>
            </a:pPr>
            <a:r>
              <a:rPr b="0" i="0" lang="en-US" sz="3600" u="none" cap="none" strike="noStrike">
                <a:solidFill>
                  <a:srgbClr val="2C365E"/>
                </a:solidFill>
                <a:latin typeface="Source Sans Pro"/>
                <a:ea typeface="Source Sans Pro"/>
                <a:cs typeface="Source Sans Pro"/>
                <a:sym typeface="Source Sans Pro"/>
              </a:rPr>
              <a:t>Let your title speak for itself; don’t bold keywords or phrases. Use the white borders as modular dividers to facilitate breathing room for your text and figures. Don’t be afraid of leaving open space.</a:t>
            </a:r>
            <a:r>
              <a:rPr lang="en-US" sz="3600">
                <a:solidFill>
                  <a:srgbClr val="2C365E"/>
                </a:solidFill>
                <a:latin typeface="Source Sans Pro"/>
                <a:ea typeface="Source Sans Pro"/>
                <a:cs typeface="Source Sans Pro"/>
                <a:sym typeface="Source Sans Pro"/>
              </a:rPr>
              <a:t> Play with the columns based on your figure aspect ratio.</a:t>
            </a:r>
            <a:r>
              <a:rPr b="0" i="0" lang="en-US" sz="3600" u="none" cap="none" strike="noStrike">
                <a:solidFill>
                  <a:srgbClr val="2C365E"/>
                </a:solidFill>
                <a:latin typeface="Source Sans Pro"/>
                <a:ea typeface="Source Sans Pro"/>
                <a:cs typeface="Source Sans Pro"/>
                <a:sym typeface="Source Sans Pro"/>
              </a:rPr>
              <a:t> </a:t>
            </a:r>
            <a:endParaRPr sz="3600"/>
          </a:p>
        </p:txBody>
      </p:sp>
      <p:pic>
        <p:nvPicPr>
          <p:cNvPr id="167" name="Google Shape;167;p32"/>
          <p:cNvPicPr preferRelativeResize="0"/>
          <p:nvPr/>
        </p:nvPicPr>
        <p:blipFill rotWithShape="1">
          <a:blip r:embed="rId5">
            <a:alphaModFix/>
          </a:blip>
          <a:srcRect b="2912" l="2405" r="1375" t="0"/>
          <a:stretch/>
        </p:blipFill>
        <p:spPr>
          <a:xfrm>
            <a:off x="32126275" y="12370749"/>
            <a:ext cx="7326408" cy="6070345"/>
          </a:xfrm>
          <a:prstGeom prst="rect">
            <a:avLst/>
          </a:prstGeom>
          <a:noFill/>
          <a:ln>
            <a:noFill/>
          </a:ln>
        </p:spPr>
      </p:pic>
      <p:pic>
        <p:nvPicPr>
          <p:cNvPr id="168" name="Google Shape;168;p32"/>
          <p:cNvPicPr preferRelativeResize="0"/>
          <p:nvPr/>
        </p:nvPicPr>
        <p:blipFill rotWithShape="1">
          <a:blip r:embed="rId6">
            <a:alphaModFix/>
          </a:blip>
          <a:srcRect b="1459" l="0" r="0" t="-1399"/>
          <a:stretch/>
        </p:blipFill>
        <p:spPr>
          <a:xfrm>
            <a:off x="40165242" y="12301800"/>
            <a:ext cx="7326408" cy="6066833"/>
          </a:xfrm>
          <a:prstGeom prst="rect">
            <a:avLst/>
          </a:prstGeom>
          <a:noFill/>
          <a:ln>
            <a:noFill/>
          </a:ln>
        </p:spPr>
      </p:pic>
      <p:pic>
        <p:nvPicPr>
          <p:cNvPr id="169" name="Google Shape;169;p32"/>
          <p:cNvPicPr preferRelativeResize="0"/>
          <p:nvPr/>
        </p:nvPicPr>
        <p:blipFill rotWithShape="1">
          <a:blip r:embed="rId7">
            <a:alphaModFix/>
          </a:blip>
          <a:srcRect b="487" l="1107" r="0" t="0"/>
          <a:stretch/>
        </p:blipFill>
        <p:spPr>
          <a:xfrm>
            <a:off x="32126275" y="18862345"/>
            <a:ext cx="7326408" cy="6066840"/>
          </a:xfrm>
          <a:prstGeom prst="rect">
            <a:avLst/>
          </a:prstGeom>
          <a:noFill/>
          <a:ln>
            <a:noFill/>
          </a:ln>
        </p:spPr>
      </p:pic>
      <p:pic>
        <p:nvPicPr>
          <p:cNvPr id="170" name="Google Shape;170;p32"/>
          <p:cNvPicPr preferRelativeResize="0"/>
          <p:nvPr/>
        </p:nvPicPr>
        <p:blipFill rotWithShape="1">
          <a:blip r:embed="rId8">
            <a:alphaModFix/>
          </a:blip>
          <a:srcRect b="-1317" l="0" r="0" t="0"/>
          <a:stretch/>
        </p:blipFill>
        <p:spPr>
          <a:xfrm>
            <a:off x="40165230" y="18862360"/>
            <a:ext cx="7326408" cy="6066841"/>
          </a:xfrm>
          <a:prstGeom prst="rect">
            <a:avLst/>
          </a:prstGeom>
          <a:noFill/>
          <a:ln>
            <a:noFill/>
          </a:ln>
        </p:spPr>
      </p:pic>
      <p:sp>
        <p:nvSpPr>
          <p:cNvPr id="171" name="Google Shape;171;p32"/>
          <p:cNvSpPr txBox="1"/>
          <p:nvPr/>
        </p:nvSpPr>
        <p:spPr>
          <a:xfrm>
            <a:off x="15446950" y="27168200"/>
            <a:ext cx="18595500" cy="3084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b="1" lang="en-US" sz="7200">
                <a:solidFill>
                  <a:srgbClr val="2C365E"/>
                </a:solidFill>
                <a:latin typeface="Source Sans Pro"/>
                <a:ea typeface="Source Sans Pro"/>
                <a:cs typeface="Source Sans Pro"/>
                <a:sym typeface="Source Sans Pro"/>
              </a:rPr>
              <a:t>The main finding goes here, translated into plain English. Strive for simple and clear - save the nuance for the section to the right.</a:t>
            </a:r>
            <a:endParaRPr b="1" sz="7200">
              <a:latin typeface="Source Sans Pro"/>
              <a:ea typeface="Source Sans Pro"/>
              <a:cs typeface="Source Sans Pro"/>
              <a:sym typeface="Source Sans Pro"/>
            </a:endParaRPr>
          </a:p>
        </p:txBody>
      </p:sp>
      <p:sp>
        <p:nvSpPr>
          <p:cNvPr id="172" name="Google Shape;172;p32"/>
          <p:cNvSpPr/>
          <p:nvPr/>
        </p:nvSpPr>
        <p:spPr>
          <a:xfrm>
            <a:off x="0" y="7808976"/>
            <a:ext cx="490926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3" name="Google Shape;173;p32"/>
          <p:cNvSpPr txBox="1"/>
          <p:nvPr>
            <p:ph idx="4294967295" type="ctrTitle"/>
          </p:nvPr>
        </p:nvSpPr>
        <p:spPr>
          <a:xfrm>
            <a:off x="1949800" y="1622575"/>
            <a:ext cx="32329500" cy="59184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2C365E"/>
              </a:buClr>
              <a:buSzPts val="12040"/>
              <a:buFont typeface="Source Sans Pro Black"/>
              <a:buNone/>
            </a:pPr>
            <a:r>
              <a:rPr lang="en-US" sz="12000">
                <a:solidFill>
                  <a:srgbClr val="2C365E"/>
                </a:solidFill>
                <a:latin typeface="Source Sans Pro Black"/>
                <a:ea typeface="Source Sans Pro Black"/>
                <a:cs typeface="Source Sans Pro Black"/>
                <a:sym typeface="Source Sans Pro Black"/>
              </a:rPr>
              <a:t>The main question goes here, translated into plain English. Strive for simple and clear.</a:t>
            </a:r>
            <a:endParaRPr sz="12000">
              <a:solidFill>
                <a:srgbClr val="2C365E"/>
              </a:solidFill>
              <a:latin typeface="Source Sans Pro Black"/>
              <a:ea typeface="Source Sans Pro Black"/>
              <a:cs typeface="Source Sans Pro Black"/>
              <a:sym typeface="Source Sans Pro Black"/>
            </a:endParaRPr>
          </a:p>
        </p:txBody>
      </p:sp>
      <p:cxnSp>
        <p:nvCxnSpPr>
          <p:cNvPr id="174" name="Google Shape;174;p32"/>
          <p:cNvCxnSpPr/>
          <p:nvPr/>
        </p:nvCxnSpPr>
        <p:spPr>
          <a:xfrm flipH="1" rot="10800000">
            <a:off x="1949788" y="5844983"/>
            <a:ext cx="29304300" cy="76500"/>
          </a:xfrm>
          <a:prstGeom prst="straightConnector1">
            <a:avLst/>
          </a:prstGeom>
          <a:noFill/>
          <a:ln cap="flat" cmpd="sng" w="25400">
            <a:solidFill>
              <a:srgbClr val="2C365E"/>
            </a:solidFill>
            <a:prstDash val="solid"/>
            <a:miter lim="400000"/>
            <a:headEnd len="sm" w="sm" type="none"/>
            <a:tailEnd len="sm" w="sm" type="none"/>
          </a:ln>
        </p:spPr>
      </p:cxnSp>
      <p:sp>
        <p:nvSpPr>
          <p:cNvPr id="175" name="Google Shape;175;p32"/>
          <p:cNvSpPr txBox="1"/>
          <p:nvPr/>
        </p:nvSpPr>
        <p:spPr>
          <a:xfrm>
            <a:off x="1949775" y="6293350"/>
            <a:ext cx="29304300" cy="10350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4500"/>
              <a:buFont typeface="Source Sans Pro"/>
              <a:buNone/>
            </a:pPr>
            <a:r>
              <a:rPr b="1" lang="en-US" sz="4500">
                <a:solidFill>
                  <a:srgbClr val="2C365E"/>
                </a:solidFill>
                <a:latin typeface="Source Sans Pro"/>
                <a:ea typeface="Source Sans Pro"/>
                <a:cs typeface="Source Sans Pro"/>
                <a:sym typeface="Source Sans Pro"/>
              </a:rPr>
              <a:t>Derek B. Crowe</a:t>
            </a:r>
            <a:r>
              <a:rPr baseline="30000" lang="en-US" sz="4500">
                <a:solidFill>
                  <a:srgbClr val="2C365E"/>
                </a:solidFill>
                <a:latin typeface="Source Sans Pro"/>
                <a:ea typeface="Source Sans Pro"/>
                <a:cs typeface="Source Sans Pro"/>
                <a:sym typeface="Source Sans Pro"/>
              </a:rPr>
              <a:t>1</a:t>
            </a:r>
            <a:r>
              <a:rPr lang="en-US" sz="4500">
                <a:solidFill>
                  <a:srgbClr val="2C365E"/>
                </a:solidFill>
                <a:latin typeface="Source Sans Pro"/>
                <a:ea typeface="Source Sans Pro"/>
                <a:cs typeface="Source Sans Pro"/>
                <a:sym typeface="Source Sans Pro"/>
              </a:rPr>
              <a:t>, Melanie Rogala</a:t>
            </a:r>
            <a:r>
              <a:rPr baseline="30000" lang="en-US" sz="4500">
                <a:solidFill>
                  <a:srgbClr val="2C365E"/>
                </a:solidFill>
                <a:latin typeface="Source Sans Pro"/>
                <a:ea typeface="Source Sans Pro"/>
                <a:cs typeface="Source Sans Pro"/>
                <a:sym typeface="Source Sans Pro"/>
              </a:rPr>
              <a:t>3</a:t>
            </a:r>
            <a:r>
              <a:rPr lang="en-US" sz="4500">
                <a:solidFill>
                  <a:srgbClr val="2C365E"/>
                </a:solidFill>
                <a:latin typeface="Source Sans Pro"/>
                <a:ea typeface="Source Sans Pro"/>
                <a:cs typeface="Source Sans Pro"/>
                <a:sym typeface="Source Sans Pro"/>
              </a:rPr>
              <a:t>, S.P. Margolis</a:t>
            </a:r>
            <a:r>
              <a:rPr baseline="30000" lang="en-US" sz="4500">
                <a:solidFill>
                  <a:srgbClr val="2C365E"/>
                </a:solidFill>
                <a:latin typeface="Source Sans Pro"/>
                <a:ea typeface="Source Sans Pro"/>
                <a:cs typeface="Source Sans Pro"/>
                <a:sym typeface="Source Sans Pro"/>
              </a:rPr>
              <a:t>1,2</a:t>
            </a:r>
            <a:r>
              <a:rPr lang="en-US" sz="4500">
                <a:solidFill>
                  <a:srgbClr val="2C365E"/>
                </a:solidFill>
                <a:latin typeface="Source Sans Pro"/>
                <a:ea typeface="Source Sans Pro"/>
                <a:cs typeface="Source Sans Pro"/>
                <a:sym typeface="Source Sans Pro"/>
              </a:rPr>
              <a:t>, Luke H. Shaw</a:t>
            </a:r>
            <a:r>
              <a:rPr baseline="30000" lang="en-US" sz="4500">
                <a:solidFill>
                  <a:srgbClr val="2C365E"/>
                </a:solidFill>
                <a:latin typeface="Source Sans Pro"/>
                <a:ea typeface="Source Sans Pro"/>
                <a:cs typeface="Source Sans Pro"/>
                <a:sym typeface="Source Sans Pro"/>
              </a:rPr>
              <a:t>1,3</a:t>
            </a:r>
            <a:r>
              <a:rPr lang="en-US" sz="4500">
                <a:solidFill>
                  <a:srgbClr val="2C365E"/>
                </a:solidFill>
                <a:latin typeface="Source Sans Pro"/>
                <a:ea typeface="Source Sans Pro"/>
                <a:cs typeface="Source Sans Pro"/>
                <a:sym typeface="Source Sans Pro"/>
              </a:rPr>
              <a:t>, David Sanchez</a:t>
            </a:r>
            <a:r>
              <a:rPr baseline="30000" lang="en-US" sz="4500">
                <a:solidFill>
                  <a:srgbClr val="2C365E"/>
                </a:solidFill>
                <a:latin typeface="Source Sans Pro"/>
                <a:ea typeface="Source Sans Pro"/>
                <a:cs typeface="Source Sans Pro"/>
                <a:sym typeface="Source Sans Pro"/>
              </a:rPr>
              <a:t>2</a:t>
            </a:r>
            <a:r>
              <a:rPr lang="en-US" sz="4500">
                <a:solidFill>
                  <a:srgbClr val="2C365E"/>
                </a:solidFill>
                <a:latin typeface="Source Sans Pro"/>
                <a:ea typeface="Source Sans Pro"/>
                <a:cs typeface="Source Sans Pro"/>
                <a:sym typeface="Source Sans Pro"/>
              </a:rPr>
              <a:t>, Sarah Rutherford</a:t>
            </a:r>
            <a:r>
              <a:rPr baseline="30000" lang="en-US" sz="4500">
                <a:solidFill>
                  <a:srgbClr val="2C365E"/>
                </a:solidFill>
                <a:latin typeface="Source Sans Pro"/>
                <a:ea typeface="Source Sans Pro"/>
                <a:cs typeface="Source Sans Pro"/>
                <a:sym typeface="Source Sans Pro"/>
              </a:rPr>
              <a:t>2</a:t>
            </a:r>
            <a:r>
              <a:rPr lang="en-US" sz="4500">
                <a:solidFill>
                  <a:srgbClr val="2C365E"/>
                </a:solidFill>
                <a:latin typeface="Source Sans Pro"/>
                <a:ea typeface="Source Sans Pro"/>
                <a:cs typeface="Source Sans Pro"/>
                <a:sym typeface="Source Sans Pro"/>
              </a:rPr>
              <a:t>, Amber V. Odhner</a:t>
            </a:r>
            <a:r>
              <a:rPr baseline="30000" lang="en-US" sz="4500">
                <a:solidFill>
                  <a:srgbClr val="2C365E"/>
                </a:solidFill>
                <a:latin typeface="Source Sans Pro"/>
                <a:ea typeface="Source Sans Pro"/>
                <a:cs typeface="Source Sans Pro"/>
                <a:sym typeface="Source Sans Pro"/>
              </a:rPr>
              <a:t>2</a:t>
            </a:r>
            <a:endParaRPr>
              <a:solidFill>
                <a:schemeClr val="dk1"/>
              </a:solidFill>
            </a:endParaRPr>
          </a:p>
          <a:p>
            <a:pPr indent="0" lvl="0" marL="0" marR="0" rtl="0" algn="l">
              <a:lnSpc>
                <a:spcPct val="100000"/>
              </a:lnSpc>
              <a:spcBef>
                <a:spcPts val="0"/>
              </a:spcBef>
              <a:spcAft>
                <a:spcPts val="0"/>
              </a:spcAft>
              <a:buClr>
                <a:srgbClr val="2C365E"/>
              </a:buClr>
              <a:buSzPts val="4500"/>
              <a:buFont typeface="Source Sans Pro"/>
              <a:buNone/>
            </a:pPr>
            <a:r>
              <a:t/>
            </a:r>
            <a:endParaRPr b="1" sz="4500">
              <a:solidFill>
                <a:srgbClr val="2C365E"/>
              </a:solidFill>
              <a:latin typeface="Source Sans Pro"/>
              <a:ea typeface="Source Sans Pro"/>
              <a:cs typeface="Source Sans Pro"/>
              <a:sym typeface="Source Sans Pro"/>
            </a:endParaRPr>
          </a:p>
        </p:txBody>
      </p:sp>
      <p:sp>
        <p:nvSpPr>
          <p:cNvPr id="176" name="Google Shape;176;p32"/>
          <p:cNvSpPr txBox="1"/>
          <p:nvPr/>
        </p:nvSpPr>
        <p:spPr>
          <a:xfrm>
            <a:off x="1856150" y="13370700"/>
            <a:ext cx="10140600" cy="30087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6000"/>
              <a:buFont typeface="Source Sans Pro"/>
              <a:buNone/>
            </a:pPr>
            <a:r>
              <a:rPr b="1" lang="en-US" sz="6000">
                <a:solidFill>
                  <a:srgbClr val="2C365E"/>
                </a:solidFill>
                <a:latin typeface="Source Sans Pro"/>
                <a:ea typeface="Source Sans Pro"/>
                <a:cs typeface="Source Sans Pro"/>
                <a:sym typeface="Source Sans Pro"/>
              </a:rPr>
              <a:t>Data</a:t>
            </a:r>
            <a:endParaRPr/>
          </a:p>
          <a:p>
            <a:pPr indent="0" lvl="0" marL="0" marR="0" rtl="0" algn="l">
              <a:lnSpc>
                <a:spcPct val="100000"/>
              </a:lnSpc>
              <a:spcBef>
                <a:spcPts val="2400"/>
              </a:spcBef>
              <a:spcAft>
                <a:spcPts val="0"/>
              </a:spcAft>
              <a:buClr>
                <a:srgbClr val="2C365E"/>
              </a:buClr>
              <a:buSzPts val="2640"/>
              <a:buFont typeface="Source Sans Pro"/>
              <a:buNone/>
            </a:pPr>
            <a:r>
              <a:rPr lang="en-US" sz="3600">
                <a:solidFill>
                  <a:srgbClr val="2C365E"/>
                </a:solidFill>
                <a:latin typeface="Source Sans Pro"/>
                <a:ea typeface="Source Sans Pro"/>
                <a:cs typeface="Source Sans Pro"/>
                <a:sym typeface="Source Sans Pro"/>
              </a:rPr>
              <a:t>Briefly describe the data that you are working with as well as how you transformed it to answer your stated question. Use a flow-chart if possible.</a:t>
            </a:r>
            <a:endParaRPr sz="3600"/>
          </a:p>
        </p:txBody>
      </p:sp>
      <p:pic>
        <p:nvPicPr>
          <p:cNvPr id="177" name="Google Shape;177;p32"/>
          <p:cNvPicPr preferRelativeResize="0"/>
          <p:nvPr/>
        </p:nvPicPr>
        <p:blipFill>
          <a:blip r:embed="rId9">
            <a:alphaModFix/>
          </a:blip>
          <a:stretch>
            <a:fillRect/>
          </a:stretch>
        </p:blipFill>
        <p:spPr>
          <a:xfrm>
            <a:off x="1855730" y="16822880"/>
            <a:ext cx="9219287" cy="9219287"/>
          </a:xfrm>
          <a:prstGeom prst="rect">
            <a:avLst/>
          </a:prstGeom>
          <a:noFill/>
          <a:ln>
            <a:noFill/>
          </a:ln>
        </p:spPr>
      </p:pic>
      <p:sp>
        <p:nvSpPr>
          <p:cNvPr id="178" name="Google Shape;178;p32"/>
          <p:cNvSpPr txBox="1"/>
          <p:nvPr/>
        </p:nvSpPr>
        <p:spPr>
          <a:xfrm>
            <a:off x="1931925" y="26989900"/>
            <a:ext cx="10140600" cy="45834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6000"/>
              <a:buFont typeface="Source Sans Pro"/>
              <a:buNone/>
            </a:pPr>
            <a:r>
              <a:rPr b="1" lang="en-US" sz="6000">
                <a:solidFill>
                  <a:srgbClr val="2C365E"/>
                </a:solidFill>
                <a:latin typeface="Source Sans Pro"/>
                <a:ea typeface="Source Sans Pro"/>
                <a:cs typeface="Source Sans Pro"/>
                <a:sym typeface="Source Sans Pro"/>
              </a:rPr>
              <a:t>Model</a:t>
            </a:r>
            <a:endParaRPr sz="3600">
              <a:solidFill>
                <a:srgbClr val="2C365E"/>
              </a:solidFill>
              <a:latin typeface="Source Sans Pro"/>
              <a:ea typeface="Source Sans Pro"/>
              <a:cs typeface="Source Sans Pro"/>
              <a:sym typeface="Source Sans Pro"/>
            </a:endParaRPr>
          </a:p>
          <a:p>
            <a:pPr indent="0" lvl="0" marL="0" marR="0" rtl="0" algn="l">
              <a:lnSpc>
                <a:spcPct val="100000"/>
              </a:lnSpc>
              <a:spcBef>
                <a:spcPts val="2400"/>
              </a:spcBef>
              <a:spcAft>
                <a:spcPts val="0"/>
              </a:spcAft>
              <a:buClr>
                <a:srgbClr val="2C365E"/>
              </a:buClr>
              <a:buSzPts val="2640"/>
              <a:buFont typeface="Source Sans Pro"/>
              <a:buNone/>
            </a:pPr>
            <a:r>
              <a:rPr lang="en-US" sz="3600">
                <a:solidFill>
                  <a:srgbClr val="2C365E"/>
                </a:solidFill>
                <a:latin typeface="Source Sans Pro"/>
                <a:ea typeface="Source Sans Pro"/>
                <a:cs typeface="Source Sans Pro"/>
                <a:sym typeface="Source Sans Pro"/>
              </a:rPr>
              <a:t>Quickly deliberate the reasoning behind the model that you chose. What decision-making went into this process? Consider mentioned the performance metrics that you prioritized in this case. What are the limitations of this approach?</a:t>
            </a:r>
            <a:endParaRPr sz="3600"/>
          </a:p>
        </p:txBody>
      </p:sp>
      <p:sp>
        <p:nvSpPr>
          <p:cNvPr id="179" name="Google Shape;179;p32"/>
          <p:cNvSpPr txBox="1"/>
          <p:nvPr/>
        </p:nvSpPr>
        <p:spPr>
          <a:xfrm>
            <a:off x="1931925" y="9447525"/>
            <a:ext cx="10140600" cy="34797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2C365E"/>
              </a:buClr>
              <a:buSzPts val="5775"/>
              <a:buFont typeface="Source Sans Pro"/>
              <a:buNone/>
            </a:pPr>
            <a:r>
              <a:rPr b="1" lang="en-US" sz="5775">
                <a:solidFill>
                  <a:srgbClr val="2C365E"/>
                </a:solidFill>
                <a:latin typeface="Source Sans Pro"/>
                <a:ea typeface="Source Sans Pro"/>
                <a:cs typeface="Source Sans Pro"/>
                <a:sym typeface="Source Sans Pro"/>
              </a:rPr>
              <a:t>Background</a:t>
            </a:r>
            <a:endParaRPr/>
          </a:p>
          <a:p>
            <a:pPr indent="0" lvl="0" marL="0" marR="0" rtl="0" algn="l">
              <a:lnSpc>
                <a:spcPct val="90000"/>
              </a:lnSpc>
              <a:spcBef>
                <a:spcPts val="2300"/>
              </a:spcBef>
              <a:spcAft>
                <a:spcPts val="0"/>
              </a:spcAft>
              <a:buClr>
                <a:srgbClr val="2C365E"/>
              </a:buClr>
              <a:buSzPts val="2541"/>
              <a:buFont typeface="Source Sans Pro"/>
              <a:buNone/>
            </a:pPr>
            <a:r>
              <a:rPr lang="en-US" sz="3600">
                <a:solidFill>
                  <a:srgbClr val="2C365E"/>
                </a:solidFill>
                <a:latin typeface="Source Sans Pro"/>
                <a:ea typeface="Source Sans Pro"/>
                <a:cs typeface="Source Sans Pro"/>
                <a:sym typeface="Source Sans Pro"/>
              </a:rPr>
              <a:t>Make the case for why this is an interesting question that is worth answering. What is the broader context and why should the reader care? Feel free to add graphics if they get the point across faster.</a:t>
            </a:r>
            <a:endParaRPr sz="3600"/>
          </a:p>
        </p:txBody>
      </p:sp>
      <p:sp>
        <p:nvSpPr>
          <p:cNvPr id="180" name="Google Shape;180;p32"/>
          <p:cNvSpPr/>
          <p:nvPr/>
        </p:nvSpPr>
        <p:spPr>
          <a:xfrm rot="-5400000">
            <a:off x="683075" y="20073770"/>
            <a:ext cx="24813300" cy="632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8F3"/>
        </a:solidFill>
      </p:bgPr>
    </p:bg>
    <p:spTree>
      <p:nvGrpSpPr>
        <p:cNvPr id="184" name="Shape 184"/>
        <p:cNvGrpSpPr/>
        <p:nvPr/>
      </p:nvGrpSpPr>
      <p:grpSpPr>
        <a:xfrm>
          <a:off x="0" y="0"/>
          <a:ext cx="0" cy="0"/>
          <a:chOff x="0" y="0"/>
          <a:chExt cx="0" cy="0"/>
        </a:xfrm>
      </p:grpSpPr>
      <p:sp>
        <p:nvSpPr>
          <p:cNvPr id="185" name="Google Shape;185;p33"/>
          <p:cNvSpPr txBox="1"/>
          <p:nvPr>
            <p:ph idx="4294967295" type="ctrTitle"/>
          </p:nvPr>
        </p:nvSpPr>
        <p:spPr>
          <a:xfrm>
            <a:off x="1949800" y="1622575"/>
            <a:ext cx="33094800" cy="59184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2C365E"/>
              </a:buClr>
              <a:buSzPts val="12040"/>
              <a:buFont typeface="Source Sans Pro Black"/>
              <a:buNone/>
            </a:pPr>
            <a:r>
              <a:rPr lang="en-US" sz="12000">
                <a:solidFill>
                  <a:srgbClr val="2C365E"/>
                </a:solidFill>
                <a:latin typeface="Source Sans Pro Black"/>
                <a:ea typeface="Source Sans Pro Black"/>
                <a:cs typeface="Source Sans Pro Black"/>
                <a:sym typeface="Source Sans Pro Black"/>
              </a:rPr>
              <a:t>The main question goes here, translated into plain English. Strive for simple and clear.</a:t>
            </a:r>
            <a:endParaRPr sz="12000">
              <a:solidFill>
                <a:srgbClr val="2C365E"/>
              </a:solidFill>
              <a:latin typeface="Source Sans Pro Black"/>
              <a:ea typeface="Source Sans Pro Black"/>
              <a:cs typeface="Source Sans Pro Black"/>
              <a:sym typeface="Source Sans Pro Black"/>
            </a:endParaRPr>
          </a:p>
        </p:txBody>
      </p:sp>
      <p:cxnSp>
        <p:nvCxnSpPr>
          <p:cNvPr id="186" name="Google Shape;186;p33"/>
          <p:cNvCxnSpPr/>
          <p:nvPr/>
        </p:nvCxnSpPr>
        <p:spPr>
          <a:xfrm flipH="1" rot="10800000">
            <a:off x="1949788" y="5844983"/>
            <a:ext cx="29304300" cy="76500"/>
          </a:xfrm>
          <a:prstGeom prst="straightConnector1">
            <a:avLst/>
          </a:prstGeom>
          <a:noFill/>
          <a:ln cap="flat" cmpd="sng" w="25400">
            <a:solidFill>
              <a:srgbClr val="2C365E"/>
            </a:solidFill>
            <a:prstDash val="solid"/>
            <a:miter lim="400000"/>
            <a:headEnd len="sm" w="sm" type="none"/>
            <a:tailEnd len="sm" w="sm" type="none"/>
          </a:ln>
        </p:spPr>
      </p:cxnSp>
      <p:sp>
        <p:nvSpPr>
          <p:cNvPr id="187" name="Google Shape;187;p33"/>
          <p:cNvSpPr/>
          <p:nvPr/>
        </p:nvSpPr>
        <p:spPr>
          <a:xfrm>
            <a:off x="-163572" y="-59196"/>
            <a:ext cx="497046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8" name="Google Shape;188;p33"/>
          <p:cNvSpPr/>
          <p:nvPr/>
        </p:nvSpPr>
        <p:spPr>
          <a:xfrm>
            <a:off x="-750" y="32347075"/>
            <a:ext cx="495417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33"/>
          <p:cNvSpPr/>
          <p:nvPr/>
        </p:nvSpPr>
        <p:spPr>
          <a:xfrm>
            <a:off x="-750" y="7807650"/>
            <a:ext cx="49092600" cy="630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0" name="Google Shape;190;p33"/>
          <p:cNvSpPr/>
          <p:nvPr/>
        </p:nvSpPr>
        <p:spPr>
          <a:xfrm rot="-5400000">
            <a:off x="-16371000" y="16081475"/>
            <a:ext cx="33220200" cy="632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1" name="Google Shape;191;p33"/>
          <p:cNvSpPr/>
          <p:nvPr/>
        </p:nvSpPr>
        <p:spPr>
          <a:xfrm rot="-5400000">
            <a:off x="32485419" y="16099178"/>
            <a:ext cx="33255300" cy="632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2" name="Google Shape;192;p33"/>
          <p:cNvSpPr/>
          <p:nvPr/>
        </p:nvSpPr>
        <p:spPr>
          <a:xfrm rot="-5400000">
            <a:off x="15406188" y="20131450"/>
            <a:ext cx="24995400" cy="632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3" name="Google Shape;193;p33"/>
          <p:cNvSpPr txBox="1"/>
          <p:nvPr/>
        </p:nvSpPr>
        <p:spPr>
          <a:xfrm>
            <a:off x="11184575" y="14722325"/>
            <a:ext cx="8954100" cy="3576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5475"/>
              <a:buFont typeface="Source Sans Pro"/>
              <a:buNone/>
            </a:pPr>
            <a:r>
              <a:rPr b="1" lang="en-US" sz="6000">
                <a:solidFill>
                  <a:srgbClr val="2C365E"/>
                </a:solidFill>
                <a:latin typeface="Source Sans Pro"/>
                <a:ea typeface="Source Sans Pro"/>
                <a:cs typeface="Source Sans Pro"/>
                <a:sym typeface="Source Sans Pro"/>
              </a:rPr>
              <a:t>Data</a:t>
            </a:r>
            <a:endParaRPr sz="6000"/>
          </a:p>
          <a:p>
            <a:pPr indent="0" lvl="0" marL="0" rtl="0" algn="l">
              <a:spcBef>
                <a:spcPts val="2400"/>
              </a:spcBef>
              <a:spcAft>
                <a:spcPts val="0"/>
              </a:spcAft>
              <a:buClr>
                <a:srgbClr val="2C365E"/>
              </a:buClr>
              <a:buSzPts val="2640"/>
              <a:buFont typeface="Source Sans Pro"/>
              <a:buNone/>
            </a:pPr>
            <a:r>
              <a:rPr lang="en-US" sz="3600">
                <a:solidFill>
                  <a:srgbClr val="2C365E"/>
                </a:solidFill>
                <a:latin typeface="Source Sans Pro"/>
                <a:ea typeface="Source Sans Pro"/>
                <a:cs typeface="Source Sans Pro"/>
                <a:sym typeface="Source Sans Pro"/>
              </a:rPr>
              <a:t>Briefly describe the data that you are working with as well as how you transformed it to answer your stated question. Use a flow-chart if possible, like below.</a:t>
            </a:r>
            <a:endParaRPr sz="3600"/>
          </a:p>
        </p:txBody>
      </p:sp>
      <p:sp>
        <p:nvSpPr>
          <p:cNvPr id="194" name="Google Shape;194;p33"/>
          <p:cNvSpPr txBox="1"/>
          <p:nvPr/>
        </p:nvSpPr>
        <p:spPr>
          <a:xfrm>
            <a:off x="1949775" y="6293350"/>
            <a:ext cx="29304300" cy="10350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4500"/>
              <a:buFont typeface="Source Sans Pro"/>
              <a:buNone/>
            </a:pPr>
            <a:r>
              <a:rPr b="1" lang="en-US" sz="4500">
                <a:solidFill>
                  <a:srgbClr val="2C365E"/>
                </a:solidFill>
                <a:latin typeface="Source Sans Pro"/>
                <a:ea typeface="Source Sans Pro"/>
                <a:cs typeface="Source Sans Pro"/>
                <a:sym typeface="Source Sans Pro"/>
              </a:rPr>
              <a:t>Derek B. Crowe</a:t>
            </a:r>
            <a:r>
              <a:rPr baseline="30000" lang="en-US" sz="4500">
                <a:solidFill>
                  <a:srgbClr val="2C365E"/>
                </a:solidFill>
                <a:latin typeface="Source Sans Pro"/>
                <a:ea typeface="Source Sans Pro"/>
                <a:cs typeface="Source Sans Pro"/>
                <a:sym typeface="Source Sans Pro"/>
              </a:rPr>
              <a:t>1</a:t>
            </a:r>
            <a:r>
              <a:rPr lang="en-US" sz="4500">
                <a:solidFill>
                  <a:srgbClr val="2C365E"/>
                </a:solidFill>
                <a:latin typeface="Source Sans Pro"/>
                <a:ea typeface="Source Sans Pro"/>
                <a:cs typeface="Source Sans Pro"/>
                <a:sym typeface="Source Sans Pro"/>
              </a:rPr>
              <a:t>, Melanie Rogala</a:t>
            </a:r>
            <a:r>
              <a:rPr baseline="30000" lang="en-US" sz="4500">
                <a:solidFill>
                  <a:srgbClr val="2C365E"/>
                </a:solidFill>
                <a:latin typeface="Source Sans Pro"/>
                <a:ea typeface="Source Sans Pro"/>
                <a:cs typeface="Source Sans Pro"/>
                <a:sym typeface="Source Sans Pro"/>
              </a:rPr>
              <a:t>3</a:t>
            </a:r>
            <a:r>
              <a:rPr lang="en-US" sz="4500">
                <a:solidFill>
                  <a:srgbClr val="2C365E"/>
                </a:solidFill>
                <a:latin typeface="Source Sans Pro"/>
                <a:ea typeface="Source Sans Pro"/>
                <a:cs typeface="Source Sans Pro"/>
                <a:sym typeface="Source Sans Pro"/>
              </a:rPr>
              <a:t>, S.P. Margolis</a:t>
            </a:r>
            <a:r>
              <a:rPr baseline="30000" lang="en-US" sz="4500">
                <a:solidFill>
                  <a:srgbClr val="2C365E"/>
                </a:solidFill>
                <a:latin typeface="Source Sans Pro"/>
                <a:ea typeface="Source Sans Pro"/>
                <a:cs typeface="Source Sans Pro"/>
                <a:sym typeface="Source Sans Pro"/>
              </a:rPr>
              <a:t>1,2</a:t>
            </a:r>
            <a:r>
              <a:rPr lang="en-US" sz="4500">
                <a:solidFill>
                  <a:srgbClr val="2C365E"/>
                </a:solidFill>
                <a:latin typeface="Source Sans Pro"/>
                <a:ea typeface="Source Sans Pro"/>
                <a:cs typeface="Source Sans Pro"/>
                <a:sym typeface="Source Sans Pro"/>
              </a:rPr>
              <a:t>, Luke H. Shaw</a:t>
            </a:r>
            <a:r>
              <a:rPr baseline="30000" lang="en-US" sz="4500">
                <a:solidFill>
                  <a:srgbClr val="2C365E"/>
                </a:solidFill>
                <a:latin typeface="Source Sans Pro"/>
                <a:ea typeface="Source Sans Pro"/>
                <a:cs typeface="Source Sans Pro"/>
                <a:sym typeface="Source Sans Pro"/>
              </a:rPr>
              <a:t>1,3</a:t>
            </a:r>
            <a:r>
              <a:rPr lang="en-US" sz="4500">
                <a:solidFill>
                  <a:srgbClr val="2C365E"/>
                </a:solidFill>
                <a:latin typeface="Source Sans Pro"/>
                <a:ea typeface="Source Sans Pro"/>
                <a:cs typeface="Source Sans Pro"/>
                <a:sym typeface="Source Sans Pro"/>
              </a:rPr>
              <a:t>, David Sanchez</a:t>
            </a:r>
            <a:r>
              <a:rPr baseline="30000" lang="en-US" sz="4500">
                <a:solidFill>
                  <a:srgbClr val="2C365E"/>
                </a:solidFill>
                <a:latin typeface="Source Sans Pro"/>
                <a:ea typeface="Source Sans Pro"/>
                <a:cs typeface="Source Sans Pro"/>
                <a:sym typeface="Source Sans Pro"/>
              </a:rPr>
              <a:t>2</a:t>
            </a:r>
            <a:r>
              <a:rPr lang="en-US" sz="4500">
                <a:solidFill>
                  <a:srgbClr val="2C365E"/>
                </a:solidFill>
                <a:latin typeface="Source Sans Pro"/>
                <a:ea typeface="Source Sans Pro"/>
                <a:cs typeface="Source Sans Pro"/>
                <a:sym typeface="Source Sans Pro"/>
              </a:rPr>
              <a:t>, Sarah Rutherford</a:t>
            </a:r>
            <a:r>
              <a:rPr baseline="30000" lang="en-US" sz="4500">
                <a:solidFill>
                  <a:srgbClr val="2C365E"/>
                </a:solidFill>
                <a:latin typeface="Source Sans Pro"/>
                <a:ea typeface="Source Sans Pro"/>
                <a:cs typeface="Source Sans Pro"/>
                <a:sym typeface="Source Sans Pro"/>
              </a:rPr>
              <a:t>2</a:t>
            </a:r>
            <a:r>
              <a:rPr lang="en-US" sz="4500">
                <a:solidFill>
                  <a:srgbClr val="2C365E"/>
                </a:solidFill>
                <a:latin typeface="Source Sans Pro"/>
                <a:ea typeface="Source Sans Pro"/>
                <a:cs typeface="Source Sans Pro"/>
                <a:sym typeface="Source Sans Pro"/>
              </a:rPr>
              <a:t>, Amber V. Odhner</a:t>
            </a:r>
            <a:r>
              <a:rPr baseline="30000" lang="en-US" sz="4500">
                <a:solidFill>
                  <a:srgbClr val="2C365E"/>
                </a:solidFill>
                <a:latin typeface="Source Sans Pro"/>
                <a:ea typeface="Source Sans Pro"/>
                <a:cs typeface="Source Sans Pro"/>
                <a:sym typeface="Source Sans Pro"/>
              </a:rPr>
              <a:t>2</a:t>
            </a:r>
            <a:endParaRPr>
              <a:solidFill>
                <a:schemeClr val="dk1"/>
              </a:solidFill>
            </a:endParaRPr>
          </a:p>
          <a:p>
            <a:pPr indent="0" lvl="0" marL="0" marR="0" rtl="0" algn="l">
              <a:lnSpc>
                <a:spcPct val="100000"/>
              </a:lnSpc>
              <a:spcBef>
                <a:spcPts val="0"/>
              </a:spcBef>
              <a:spcAft>
                <a:spcPts val="0"/>
              </a:spcAft>
              <a:buClr>
                <a:srgbClr val="2C365E"/>
              </a:buClr>
              <a:buSzPts val="4500"/>
              <a:buFont typeface="Source Sans Pro"/>
              <a:buNone/>
            </a:pPr>
            <a:r>
              <a:t/>
            </a:r>
            <a:endParaRPr b="1" sz="4500">
              <a:solidFill>
                <a:srgbClr val="2C365E"/>
              </a:solidFill>
              <a:latin typeface="Source Sans Pro"/>
              <a:ea typeface="Source Sans Pro"/>
              <a:cs typeface="Source Sans Pro"/>
              <a:sym typeface="Source Sans Pro"/>
            </a:endParaRPr>
          </a:p>
        </p:txBody>
      </p:sp>
      <p:sp>
        <p:nvSpPr>
          <p:cNvPr id="195" name="Google Shape;195;p33"/>
          <p:cNvSpPr/>
          <p:nvPr/>
        </p:nvSpPr>
        <p:spPr>
          <a:xfrm rot="-5400000">
            <a:off x="32743740" y="3712025"/>
            <a:ext cx="8022300" cy="6321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6" name="Google Shape;196;p33"/>
          <p:cNvSpPr txBox="1"/>
          <p:nvPr/>
        </p:nvSpPr>
        <p:spPr>
          <a:xfrm>
            <a:off x="1941838" y="9621704"/>
            <a:ext cx="7917900" cy="4583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5475"/>
              <a:buFont typeface="Source Sans Pro"/>
              <a:buNone/>
            </a:pPr>
            <a:r>
              <a:rPr b="1" lang="en-US" sz="6000">
                <a:solidFill>
                  <a:srgbClr val="2C365E"/>
                </a:solidFill>
                <a:latin typeface="Source Sans Pro"/>
                <a:ea typeface="Source Sans Pro"/>
                <a:cs typeface="Source Sans Pro"/>
                <a:sym typeface="Source Sans Pro"/>
              </a:rPr>
              <a:t>Background</a:t>
            </a:r>
            <a:endParaRPr sz="6000"/>
          </a:p>
          <a:p>
            <a:pPr indent="0" lvl="0" marL="0" rtl="0" algn="l">
              <a:lnSpc>
                <a:spcPct val="90000"/>
              </a:lnSpc>
              <a:spcBef>
                <a:spcPts val="2300"/>
              </a:spcBef>
              <a:spcAft>
                <a:spcPts val="0"/>
              </a:spcAft>
              <a:buClr>
                <a:srgbClr val="2C365E"/>
              </a:buClr>
              <a:buSzPts val="2541"/>
              <a:buFont typeface="Source Sans Pro"/>
              <a:buNone/>
            </a:pPr>
            <a:r>
              <a:rPr lang="en-US" sz="3600">
                <a:solidFill>
                  <a:srgbClr val="2C365E"/>
                </a:solidFill>
                <a:latin typeface="Source Sans Pro"/>
                <a:ea typeface="Source Sans Pro"/>
                <a:cs typeface="Source Sans Pro"/>
                <a:sym typeface="Source Sans Pro"/>
              </a:rPr>
              <a:t>Make the case for why this is an interesting question that is worth answering. What is the broader context and why should the reader should care? Feel free to add graphics if they get the point across faster.</a:t>
            </a:r>
            <a:endParaRPr sz="3600"/>
          </a:p>
        </p:txBody>
      </p:sp>
      <p:sp>
        <p:nvSpPr>
          <p:cNvPr id="197" name="Google Shape;197;p33"/>
          <p:cNvSpPr txBox="1"/>
          <p:nvPr/>
        </p:nvSpPr>
        <p:spPr>
          <a:xfrm>
            <a:off x="30645041" y="9476397"/>
            <a:ext cx="15705900" cy="1802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lang="en-US" sz="4800">
                <a:solidFill>
                  <a:srgbClr val="2C365E"/>
                </a:solidFill>
                <a:latin typeface="Source Sans Pro SemiBold"/>
                <a:ea typeface="Source Sans Pro SemiBold"/>
                <a:cs typeface="Source Sans Pro SemiBold"/>
                <a:sym typeface="Source Sans Pro SemiBold"/>
              </a:rPr>
              <a:t>Clearly state how to interpret the group of visualizations below and how it relates to the broader findings</a:t>
            </a:r>
            <a:endParaRPr sz="4800"/>
          </a:p>
        </p:txBody>
      </p:sp>
      <p:sp>
        <p:nvSpPr>
          <p:cNvPr id="198" name="Google Shape;198;p33"/>
          <p:cNvSpPr/>
          <p:nvPr/>
        </p:nvSpPr>
        <p:spPr>
          <a:xfrm>
            <a:off x="1941825" y="14593623"/>
            <a:ext cx="7035600" cy="3232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9" name="Google Shape;199;p33"/>
          <p:cNvSpPr txBox="1"/>
          <p:nvPr/>
        </p:nvSpPr>
        <p:spPr>
          <a:xfrm>
            <a:off x="2691219" y="15666794"/>
            <a:ext cx="5536800" cy="15849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ECAE00"/>
              </a:buClr>
              <a:buSzPts val="10000"/>
              <a:buFont typeface="Source Sans Pro SemiBold"/>
              <a:buNone/>
            </a:pPr>
            <a:r>
              <a:rPr b="0" i="0" lang="en-US" sz="10000" u="none" cap="none" strike="noStrike">
                <a:solidFill>
                  <a:srgbClr val="ECAE00"/>
                </a:solidFill>
                <a:latin typeface="Source Sans Pro SemiBold"/>
                <a:ea typeface="Source Sans Pro SemiBold"/>
                <a:cs typeface="Source Sans Pro SemiBold"/>
                <a:sym typeface="Source Sans Pro SemiBold"/>
              </a:rPr>
              <a:t>10/20</a:t>
            </a:r>
            <a:endParaRPr/>
          </a:p>
        </p:txBody>
      </p:sp>
      <p:sp>
        <p:nvSpPr>
          <p:cNvPr id="200" name="Google Shape;200;p33"/>
          <p:cNvSpPr txBox="1"/>
          <p:nvPr/>
        </p:nvSpPr>
        <p:spPr>
          <a:xfrm>
            <a:off x="2094225" y="14807592"/>
            <a:ext cx="7035600" cy="6306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rgbClr val="2C365E"/>
              </a:buClr>
              <a:buSzPts val="2000"/>
              <a:buFont typeface="Source Sans Pro Light"/>
              <a:buNone/>
            </a:pPr>
            <a:r>
              <a:rPr lang="en-US" sz="3600">
                <a:solidFill>
                  <a:srgbClr val="2C365E"/>
                </a:solidFill>
                <a:latin typeface="Source Sans Pro Light"/>
                <a:ea typeface="Source Sans Pro Light"/>
                <a:cs typeface="Source Sans Pro Light"/>
                <a:sym typeface="Source Sans Pro Light"/>
              </a:rPr>
              <a:t>State the main take-away from this.</a:t>
            </a:r>
            <a:endParaRPr/>
          </a:p>
        </p:txBody>
      </p:sp>
      <p:pic>
        <p:nvPicPr>
          <p:cNvPr descr="What's the longest amount of time you'd want to spend talking with someone at your poster_ (1).png" id="201" name="Google Shape;201;p33"/>
          <p:cNvPicPr preferRelativeResize="0"/>
          <p:nvPr/>
        </p:nvPicPr>
        <p:blipFill rotWithShape="1">
          <a:blip r:embed="rId3">
            <a:alphaModFix/>
          </a:blip>
          <a:srcRect b="0" l="0" r="0" t="0"/>
          <a:stretch/>
        </p:blipFill>
        <p:spPr>
          <a:xfrm>
            <a:off x="11184575" y="9242348"/>
            <a:ext cx="7276000" cy="5033771"/>
          </a:xfrm>
          <a:prstGeom prst="rect">
            <a:avLst/>
          </a:prstGeom>
          <a:noFill/>
          <a:ln>
            <a:noFill/>
          </a:ln>
        </p:spPr>
      </p:pic>
      <p:sp>
        <p:nvSpPr>
          <p:cNvPr id="202" name="Google Shape;202;p33"/>
          <p:cNvSpPr txBox="1"/>
          <p:nvPr/>
        </p:nvSpPr>
        <p:spPr>
          <a:xfrm>
            <a:off x="21819801" y="9262925"/>
            <a:ext cx="5193900" cy="4316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5475"/>
              <a:buFont typeface="Source Sans Pro"/>
              <a:buNone/>
            </a:pPr>
            <a:r>
              <a:rPr b="1" lang="en-US" sz="5475">
                <a:solidFill>
                  <a:srgbClr val="2C365E"/>
                </a:solidFill>
                <a:latin typeface="Source Sans Pro"/>
                <a:ea typeface="Source Sans Pro"/>
                <a:cs typeface="Source Sans Pro"/>
                <a:sym typeface="Source Sans Pro"/>
              </a:rPr>
              <a:t>Model</a:t>
            </a:r>
            <a:endParaRPr/>
          </a:p>
          <a:p>
            <a:pPr indent="0" lvl="0" marL="0" rtl="0" algn="l">
              <a:spcBef>
                <a:spcPts val="2400"/>
              </a:spcBef>
              <a:spcAft>
                <a:spcPts val="0"/>
              </a:spcAft>
              <a:buClr>
                <a:srgbClr val="2C365E"/>
              </a:buClr>
              <a:buSzPts val="2640"/>
              <a:buFont typeface="Source Sans Pro"/>
              <a:buNone/>
            </a:pPr>
            <a:r>
              <a:rPr lang="en-US" sz="2800">
                <a:solidFill>
                  <a:srgbClr val="2C365E"/>
                </a:solidFill>
                <a:latin typeface="Source Sans Pro"/>
                <a:ea typeface="Source Sans Pro"/>
                <a:cs typeface="Source Sans Pro"/>
                <a:sym typeface="Source Sans Pro"/>
              </a:rPr>
              <a:t>Quickly deliberate the reasoning behind the model that you chose. What decision-making went into this process? Consider mentioned the performance metrics that you prioritized in this case.</a:t>
            </a:r>
            <a:endParaRPr sz="2800"/>
          </a:p>
        </p:txBody>
      </p:sp>
      <p:pic>
        <p:nvPicPr>
          <p:cNvPr descr="Image" id="203" name="Google Shape;203;p33"/>
          <p:cNvPicPr preferRelativeResize="0"/>
          <p:nvPr/>
        </p:nvPicPr>
        <p:blipFill rotWithShape="1">
          <a:blip r:embed="rId4">
            <a:alphaModFix/>
          </a:blip>
          <a:srcRect b="0" l="0" r="0" t="0"/>
          <a:stretch/>
        </p:blipFill>
        <p:spPr>
          <a:xfrm>
            <a:off x="21819794" y="13470333"/>
            <a:ext cx="4645698" cy="4828095"/>
          </a:xfrm>
          <a:prstGeom prst="rect">
            <a:avLst/>
          </a:prstGeom>
          <a:noFill/>
          <a:ln>
            <a:noFill/>
          </a:ln>
        </p:spPr>
      </p:pic>
      <p:sp>
        <p:nvSpPr>
          <p:cNvPr id="204" name="Google Shape;204;p33"/>
          <p:cNvSpPr txBox="1"/>
          <p:nvPr/>
        </p:nvSpPr>
        <p:spPr>
          <a:xfrm>
            <a:off x="30744025" y="28673150"/>
            <a:ext cx="12606000" cy="32328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2C365E"/>
              </a:buClr>
              <a:buSzPts val="5100"/>
              <a:buFont typeface="Source Sans Pro"/>
              <a:buNone/>
            </a:pPr>
            <a:r>
              <a:rPr b="1" lang="en-US" sz="5100">
                <a:solidFill>
                  <a:srgbClr val="2C365E"/>
                </a:solidFill>
                <a:latin typeface="Source Sans Pro"/>
                <a:ea typeface="Source Sans Pro"/>
                <a:cs typeface="Source Sans Pro"/>
                <a:sym typeface="Source Sans Pro"/>
              </a:rPr>
              <a:t>Nuance</a:t>
            </a:r>
            <a:endParaRPr/>
          </a:p>
          <a:p>
            <a:pPr indent="0" lvl="0" marL="0" marR="0" rtl="0" algn="l">
              <a:lnSpc>
                <a:spcPct val="90000"/>
              </a:lnSpc>
              <a:spcBef>
                <a:spcPts val="2000"/>
              </a:spcBef>
              <a:spcAft>
                <a:spcPts val="0"/>
              </a:spcAft>
              <a:buClr>
                <a:srgbClr val="2C365E"/>
              </a:buClr>
              <a:buSzPts val="2244"/>
              <a:buFont typeface="Source Sans Pro"/>
              <a:buNone/>
            </a:pPr>
            <a:r>
              <a:rPr b="0" i="0" lang="en-US" sz="3600" u="none" cap="none" strike="noStrike">
                <a:solidFill>
                  <a:srgbClr val="2C365E"/>
                </a:solidFill>
                <a:latin typeface="Source Sans Pro"/>
                <a:ea typeface="Source Sans Pro"/>
                <a:cs typeface="Source Sans Pro"/>
                <a:sym typeface="Source Sans Pro"/>
              </a:rPr>
              <a:t>Let your title speak for itself; don’t bold keywords or phrases. Use the white borders as modular dividers to facilitate breathing room for your text and figures. Don’t be afraid of leaving open space</a:t>
            </a:r>
            <a:r>
              <a:rPr lang="en-US" sz="3600">
                <a:solidFill>
                  <a:srgbClr val="2C365E"/>
                </a:solidFill>
                <a:latin typeface="Source Sans Pro"/>
                <a:ea typeface="Source Sans Pro"/>
                <a:cs typeface="Source Sans Pro"/>
                <a:sym typeface="Source Sans Pro"/>
              </a:rPr>
              <a:t>. </a:t>
            </a:r>
            <a:r>
              <a:rPr lang="en-US" sz="3600">
                <a:solidFill>
                  <a:srgbClr val="2C365E"/>
                </a:solidFill>
                <a:latin typeface="Source Sans Pro"/>
                <a:ea typeface="Source Sans Pro"/>
                <a:cs typeface="Source Sans Pro"/>
                <a:sym typeface="Source Sans Pro"/>
              </a:rPr>
              <a:t>Play with the columns based on your figure aspect ratio.</a:t>
            </a:r>
            <a:endParaRPr sz="3600"/>
          </a:p>
        </p:txBody>
      </p:sp>
      <p:sp>
        <p:nvSpPr>
          <p:cNvPr id="205" name="Google Shape;205;p33"/>
          <p:cNvSpPr txBox="1"/>
          <p:nvPr/>
        </p:nvSpPr>
        <p:spPr>
          <a:xfrm>
            <a:off x="30749600" y="24442693"/>
            <a:ext cx="15705900" cy="30846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2C365E"/>
              </a:buClr>
              <a:buSzPts val="4500"/>
              <a:buFont typeface="Source Sans Pro SemiBold"/>
              <a:buNone/>
            </a:pPr>
            <a:r>
              <a:rPr b="1" lang="en-US" sz="7200">
                <a:solidFill>
                  <a:srgbClr val="2C365E"/>
                </a:solidFill>
                <a:latin typeface="Source Sans Pro"/>
                <a:ea typeface="Source Sans Pro"/>
                <a:cs typeface="Source Sans Pro"/>
                <a:sym typeface="Source Sans Pro"/>
              </a:rPr>
              <a:t>The main finding goes here, translated into plain English. Strive for simple and clear - save the nuance for below.</a:t>
            </a:r>
            <a:endParaRPr b="1" sz="7200">
              <a:latin typeface="Source Sans Pro"/>
              <a:ea typeface="Source Sans Pro"/>
              <a:cs typeface="Source Sans Pro"/>
              <a:sym typeface="Source Sans Pro"/>
            </a:endParaRPr>
          </a:p>
        </p:txBody>
      </p:sp>
      <p:pic>
        <p:nvPicPr>
          <p:cNvPr id="206" name="Google Shape;206;p33"/>
          <p:cNvPicPr preferRelativeResize="0"/>
          <p:nvPr/>
        </p:nvPicPr>
        <p:blipFill rotWithShape="1">
          <a:blip r:embed="rId5">
            <a:alphaModFix/>
          </a:blip>
          <a:srcRect b="2912" l="2405" r="1375" t="0"/>
          <a:stretch/>
        </p:blipFill>
        <p:spPr>
          <a:xfrm>
            <a:off x="30749600" y="11707350"/>
            <a:ext cx="7035600" cy="5745750"/>
          </a:xfrm>
          <a:prstGeom prst="rect">
            <a:avLst/>
          </a:prstGeom>
          <a:noFill/>
          <a:ln>
            <a:noFill/>
          </a:ln>
        </p:spPr>
      </p:pic>
      <p:pic>
        <p:nvPicPr>
          <p:cNvPr id="207" name="Google Shape;207;p33"/>
          <p:cNvPicPr preferRelativeResize="0"/>
          <p:nvPr/>
        </p:nvPicPr>
        <p:blipFill rotWithShape="1">
          <a:blip r:embed="rId6">
            <a:alphaModFix/>
          </a:blip>
          <a:srcRect b="1459" l="0" r="0" t="-1399"/>
          <a:stretch/>
        </p:blipFill>
        <p:spPr>
          <a:xfrm>
            <a:off x="38469475" y="11642088"/>
            <a:ext cx="7035600" cy="5742425"/>
          </a:xfrm>
          <a:prstGeom prst="rect">
            <a:avLst/>
          </a:prstGeom>
          <a:noFill/>
          <a:ln>
            <a:noFill/>
          </a:ln>
        </p:spPr>
      </p:pic>
      <p:pic>
        <p:nvPicPr>
          <p:cNvPr id="208" name="Google Shape;208;p33"/>
          <p:cNvPicPr preferRelativeResize="0"/>
          <p:nvPr/>
        </p:nvPicPr>
        <p:blipFill rotWithShape="1">
          <a:blip r:embed="rId7">
            <a:alphaModFix/>
          </a:blip>
          <a:srcRect b="487" l="1107" r="0" t="0"/>
          <a:stretch/>
        </p:blipFill>
        <p:spPr>
          <a:xfrm>
            <a:off x="30749600" y="17851825"/>
            <a:ext cx="7035600" cy="5742432"/>
          </a:xfrm>
          <a:prstGeom prst="rect">
            <a:avLst/>
          </a:prstGeom>
          <a:noFill/>
          <a:ln>
            <a:noFill/>
          </a:ln>
        </p:spPr>
      </p:pic>
      <p:pic>
        <p:nvPicPr>
          <p:cNvPr id="209" name="Google Shape;209;p33"/>
          <p:cNvPicPr preferRelativeResize="0"/>
          <p:nvPr/>
        </p:nvPicPr>
        <p:blipFill rotWithShape="1">
          <a:blip r:embed="rId8">
            <a:alphaModFix/>
          </a:blip>
          <a:srcRect b="-1317" l="0" r="0" t="0"/>
          <a:stretch/>
        </p:blipFill>
        <p:spPr>
          <a:xfrm>
            <a:off x="38469463" y="17851838"/>
            <a:ext cx="7035600" cy="5742432"/>
          </a:xfrm>
          <a:prstGeom prst="rect">
            <a:avLst/>
          </a:prstGeom>
          <a:noFill/>
          <a:ln>
            <a:noFill/>
          </a:ln>
        </p:spPr>
      </p:pic>
      <p:sp>
        <p:nvSpPr>
          <p:cNvPr id="210" name="Google Shape;210;p33"/>
          <p:cNvSpPr txBox="1"/>
          <p:nvPr/>
        </p:nvSpPr>
        <p:spPr>
          <a:xfrm>
            <a:off x="37517763" y="1314325"/>
            <a:ext cx="10140600" cy="70005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US" sz="7500">
                <a:solidFill>
                  <a:srgbClr val="2C365E"/>
                </a:solidFill>
                <a:latin typeface="Source Sans Pro"/>
                <a:ea typeface="Source Sans Pro"/>
                <a:cs typeface="Source Sans Pro"/>
                <a:sym typeface="Source Sans Pro"/>
              </a:rPr>
              <a:t>Highlights</a:t>
            </a:r>
            <a:endParaRPr>
              <a:solidFill>
                <a:schemeClr val="dk1"/>
              </a:solidFill>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A well-crafted message is more important than any layout design. </a:t>
            </a:r>
            <a:endParaRPr>
              <a:solidFill>
                <a:schemeClr val="dk1"/>
              </a:solidFill>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Visual design strategies can be employed to incorporate lessons from Morrison’s Better Poster without sacrificing valuable poster space.</a:t>
            </a:r>
            <a:endParaRPr>
              <a:solidFill>
                <a:schemeClr val="dk1"/>
              </a:solidFill>
            </a:endParaRPr>
          </a:p>
          <a:p>
            <a:pPr indent="-501314" lvl="0" marL="501314" rtl="0" algn="l">
              <a:spcBef>
                <a:spcPts val="1800"/>
              </a:spcBef>
              <a:spcAft>
                <a:spcPts val="0"/>
              </a:spcAft>
              <a:buClr>
                <a:srgbClr val="2C365E"/>
              </a:buClr>
              <a:buSzPts val="3500"/>
              <a:buFont typeface="Source Sans Pro"/>
              <a:buChar char="•"/>
            </a:pPr>
            <a:r>
              <a:rPr lang="en-US" sz="3500">
                <a:solidFill>
                  <a:srgbClr val="2C365E"/>
                </a:solidFill>
                <a:latin typeface="Source Sans Pro"/>
                <a:ea typeface="Source Sans Pro"/>
                <a:cs typeface="Source Sans Pro"/>
                <a:sym typeface="Source Sans Pro"/>
              </a:rPr>
              <a:t>All academic disciplines can help us approach the world with curiosity.</a:t>
            </a:r>
            <a:endParaRPr b="1" sz="5849">
              <a:solidFill>
                <a:srgbClr val="2C365E"/>
              </a:solidFill>
              <a:latin typeface="Source Sans Pro"/>
              <a:ea typeface="Source Sans Pro"/>
              <a:cs typeface="Source Sans Pro"/>
              <a:sym typeface="Source Sans Pro"/>
            </a:endParaRPr>
          </a:p>
        </p:txBody>
      </p:sp>
      <p:pic>
        <p:nvPicPr>
          <p:cNvPr id="211" name="Google Shape;211;p33"/>
          <p:cNvPicPr preferRelativeResize="0"/>
          <p:nvPr/>
        </p:nvPicPr>
        <p:blipFill>
          <a:blip r:embed="rId9">
            <a:alphaModFix/>
          </a:blip>
          <a:stretch>
            <a:fillRect/>
          </a:stretch>
        </p:blipFill>
        <p:spPr>
          <a:xfrm>
            <a:off x="1370901" y="18744524"/>
            <a:ext cx="25399400" cy="136484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5" name="Shape 215"/>
        <p:cNvGrpSpPr/>
        <p:nvPr/>
      </p:nvGrpSpPr>
      <p:grpSpPr>
        <a:xfrm>
          <a:off x="0" y="0"/>
          <a:ext cx="0" cy="0"/>
          <a:chOff x="0" y="0"/>
          <a:chExt cx="0" cy="0"/>
        </a:xfrm>
      </p:grpSpPr>
      <p:sp>
        <p:nvSpPr>
          <p:cNvPr id="216" name="Google Shape;216;p34"/>
          <p:cNvSpPr txBox="1"/>
          <p:nvPr>
            <p:ph type="title"/>
          </p:nvPr>
        </p:nvSpPr>
        <p:spPr>
          <a:xfrm>
            <a:off x="3394710" y="934460"/>
            <a:ext cx="425883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a:solidFill>
                  <a:schemeClr val="lt1"/>
                </a:solidFill>
                <a:latin typeface="Source Sans Pro Black"/>
                <a:ea typeface="Source Sans Pro Black"/>
                <a:cs typeface="Source Sans Pro Black"/>
                <a:sym typeface="Source Sans Pro Black"/>
              </a:rPr>
              <a:t>Datafolio</a:t>
            </a:r>
            <a:r>
              <a:rPr lang="en-US" sz="21100">
                <a:solidFill>
                  <a:schemeClr val="lt1"/>
                </a:solidFill>
                <a:latin typeface="Source Sans Pro Black"/>
                <a:ea typeface="Source Sans Pro Black"/>
                <a:cs typeface="Source Sans Pro Black"/>
                <a:sym typeface="Source Sans Pro Black"/>
              </a:rPr>
              <a:t> F.A.Q.</a:t>
            </a:r>
            <a:endParaRPr>
              <a:latin typeface="Source Sans Pro"/>
              <a:ea typeface="Source Sans Pro"/>
              <a:cs typeface="Source Sans Pro"/>
              <a:sym typeface="Source Sans Pro"/>
            </a:endParaRPr>
          </a:p>
        </p:txBody>
      </p:sp>
      <p:sp>
        <p:nvSpPr>
          <p:cNvPr id="217" name="Google Shape;217;p34"/>
          <p:cNvSpPr txBox="1"/>
          <p:nvPr>
            <p:ph idx="1" type="body"/>
          </p:nvPr>
        </p:nvSpPr>
        <p:spPr>
          <a:xfrm>
            <a:off x="9610432" y="8194430"/>
            <a:ext cx="30156600" cy="208386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6600"/>
              <a:buNone/>
            </a:pPr>
            <a:r>
              <a:rPr lang="en-US" sz="6600">
                <a:solidFill>
                  <a:schemeClr val="lt1"/>
                </a:solidFill>
                <a:latin typeface="Source Sans Pro Black"/>
                <a:ea typeface="Source Sans Pro Black"/>
                <a:cs typeface="Source Sans Pro Black"/>
                <a:sym typeface="Source Sans Pro Black"/>
              </a:rPr>
              <a:t>What should I avoid?</a:t>
            </a:r>
            <a:endParaRPr>
              <a:latin typeface="Source Sans Pro"/>
              <a:ea typeface="Source Sans Pro"/>
              <a:cs typeface="Source Sans Pro"/>
              <a:sym typeface="Source Sans Pro"/>
            </a:endParaRPr>
          </a:p>
          <a:p>
            <a:pPr indent="-1097280" lvl="0" marL="1097280" rtl="0" algn="l">
              <a:lnSpc>
                <a:spcPct val="110000"/>
              </a:lnSpc>
              <a:spcBef>
                <a:spcPts val="4800"/>
              </a:spcBef>
              <a:spcAft>
                <a:spcPts val="0"/>
              </a:spcAft>
              <a:buClr>
                <a:schemeClr val="lt1"/>
              </a:buClr>
              <a:buSzPts val="6600"/>
              <a:buFont typeface="Source Sans Pro"/>
              <a:buChar char="•"/>
            </a:pPr>
            <a:r>
              <a:rPr lang="en-US" sz="6600">
                <a:solidFill>
                  <a:schemeClr val="lt1"/>
                </a:solidFill>
                <a:latin typeface="Source Sans Pro"/>
                <a:ea typeface="Source Sans Pro"/>
                <a:cs typeface="Source Sans Pro"/>
                <a:sym typeface="Source Sans Pro"/>
              </a:rPr>
              <a:t>Cutting and pasting text from your write-up won’t work. You need to rethink your messaging for this format.</a:t>
            </a:r>
            <a:endParaRPr sz="6600">
              <a:solidFill>
                <a:schemeClr val="lt1"/>
              </a:solidFill>
              <a:latin typeface="Source Sans Pro"/>
              <a:ea typeface="Source Sans Pro"/>
              <a:cs typeface="Source Sans Pro"/>
              <a:sym typeface="Source Sans Pro"/>
            </a:endParaRPr>
          </a:p>
          <a:p>
            <a:pPr indent="-1097280" lvl="0" marL="1097280" rtl="0" algn="l">
              <a:lnSpc>
                <a:spcPct val="110000"/>
              </a:lnSpc>
              <a:spcBef>
                <a:spcPts val="4800"/>
              </a:spcBef>
              <a:spcAft>
                <a:spcPts val="0"/>
              </a:spcAft>
              <a:buClr>
                <a:schemeClr val="lt1"/>
              </a:buClr>
              <a:buSzPts val="6600"/>
              <a:buFont typeface="Source Sans Pro"/>
              <a:buChar char="•"/>
            </a:pPr>
            <a:r>
              <a:rPr lang="en-US" sz="6600">
                <a:solidFill>
                  <a:schemeClr val="lt1"/>
                </a:solidFill>
                <a:latin typeface="Source Sans Pro"/>
                <a:ea typeface="Source Sans Pro"/>
                <a:cs typeface="Source Sans Pro"/>
                <a:sym typeface="Source Sans Pro"/>
              </a:rPr>
              <a:t>You won’t be able to fit everything in. You need to be selective about what to include in the datafolio.</a:t>
            </a:r>
            <a:endParaRPr sz="6600">
              <a:solidFill>
                <a:schemeClr val="lt1"/>
              </a:solidFill>
              <a:latin typeface="Source Sans Pro"/>
              <a:ea typeface="Source Sans Pro"/>
              <a:cs typeface="Source Sans Pro"/>
              <a:sym typeface="Source Sans Pro"/>
            </a:endParaRPr>
          </a:p>
          <a:p>
            <a:pPr indent="0" lvl="0" marL="0" rtl="0" algn="l">
              <a:lnSpc>
                <a:spcPct val="110000"/>
              </a:lnSpc>
              <a:spcBef>
                <a:spcPts val="4800"/>
              </a:spcBef>
              <a:spcAft>
                <a:spcPts val="0"/>
              </a:spcAft>
              <a:buNone/>
            </a:pPr>
            <a:r>
              <a:rPr b="1" lang="en-US" sz="6600">
                <a:solidFill>
                  <a:schemeClr val="lt1"/>
                </a:solidFill>
                <a:latin typeface="Source Sans Pro"/>
                <a:ea typeface="Source Sans Pro"/>
                <a:cs typeface="Source Sans Pro"/>
                <a:sym typeface="Source Sans Pro"/>
              </a:rPr>
              <a:t>How do I distill my project into just one page?</a:t>
            </a:r>
            <a:endParaRPr>
              <a:solidFill>
                <a:schemeClr val="dk1"/>
              </a:solidFill>
              <a:latin typeface="Source Sans Pro"/>
              <a:ea typeface="Source Sans Pro"/>
              <a:cs typeface="Source Sans Pro"/>
              <a:sym typeface="Source Sans Pro"/>
            </a:endParaRPr>
          </a:p>
          <a:p>
            <a:pPr indent="-1402080" lvl="0" marL="1097280" rtl="0" algn="l">
              <a:lnSpc>
                <a:spcPct val="110000"/>
              </a:lnSpc>
              <a:spcBef>
                <a:spcPts val="4800"/>
              </a:spcBef>
              <a:spcAft>
                <a:spcPts val="0"/>
              </a:spcAft>
              <a:buClr>
                <a:schemeClr val="lt1"/>
              </a:buClr>
              <a:buSzPts val="6600"/>
              <a:buFont typeface="Source Sans Pro"/>
              <a:buChar char="•"/>
            </a:pPr>
            <a:r>
              <a:rPr lang="en-US" sz="6600">
                <a:solidFill>
                  <a:schemeClr val="lt1"/>
                </a:solidFill>
                <a:latin typeface="Source Sans Pro"/>
                <a:ea typeface="Source Sans Pro"/>
                <a:cs typeface="Source Sans Pro"/>
                <a:sym typeface="Source Sans Pro"/>
              </a:rPr>
              <a:t>Informative graphics, flowcharts, and visualizations are both more engaging and condensed than text-based descriptions of your methods and results.</a:t>
            </a:r>
            <a:endParaRPr sz="6600">
              <a:solidFill>
                <a:schemeClr val="lt1"/>
              </a:solidFill>
              <a:latin typeface="Source Sans Pro"/>
              <a:ea typeface="Source Sans Pro"/>
              <a:cs typeface="Source Sans Pro"/>
              <a:sym typeface="Source Sans Pro"/>
            </a:endParaRPr>
          </a:p>
          <a:p>
            <a:pPr indent="0" lvl="0" marL="0" rtl="0" algn="l">
              <a:lnSpc>
                <a:spcPct val="110000"/>
              </a:lnSpc>
              <a:spcBef>
                <a:spcPts val="4800"/>
              </a:spcBef>
              <a:spcAft>
                <a:spcPts val="0"/>
              </a:spcAft>
              <a:buNone/>
            </a:pPr>
            <a:r>
              <a:rPr b="1" lang="en-US" sz="6600">
                <a:solidFill>
                  <a:schemeClr val="lt1"/>
                </a:solidFill>
                <a:latin typeface="Source Sans Pro"/>
                <a:ea typeface="Source Sans Pro"/>
                <a:cs typeface="Source Sans Pro"/>
                <a:sym typeface="Source Sans Pro"/>
              </a:rPr>
              <a:t>How do I get started?</a:t>
            </a:r>
            <a:endParaRPr>
              <a:solidFill>
                <a:schemeClr val="dk1"/>
              </a:solidFill>
              <a:latin typeface="Source Sans Pro"/>
              <a:ea typeface="Source Sans Pro"/>
              <a:cs typeface="Source Sans Pro"/>
              <a:sym typeface="Source Sans Pro"/>
            </a:endParaRPr>
          </a:p>
          <a:p>
            <a:pPr indent="-1402080" lvl="0" marL="1097280" rtl="0" algn="l">
              <a:lnSpc>
                <a:spcPct val="110000"/>
              </a:lnSpc>
              <a:spcBef>
                <a:spcPts val="4800"/>
              </a:spcBef>
              <a:spcAft>
                <a:spcPts val="0"/>
              </a:spcAft>
              <a:buClr>
                <a:schemeClr val="lt1"/>
              </a:buClr>
              <a:buSzPts val="6600"/>
              <a:buFont typeface="Source Sans Pro"/>
              <a:buChar char="•"/>
            </a:pPr>
            <a:r>
              <a:rPr lang="en-US" sz="6600">
                <a:solidFill>
                  <a:schemeClr val="lt1"/>
                </a:solidFill>
                <a:latin typeface="Source Sans Pro"/>
                <a:ea typeface="Source Sans Pro"/>
                <a:cs typeface="Source Sans Pro"/>
                <a:sym typeface="Source Sans Pro"/>
              </a:rPr>
              <a:t>Skim through your project and find one narrative or story that you want to tell.</a:t>
            </a:r>
            <a:endParaRPr sz="6600">
              <a:solidFill>
                <a:schemeClr val="lt1"/>
              </a:solidFill>
              <a:latin typeface="Source Sans Pro"/>
              <a:ea typeface="Source Sans Pro"/>
              <a:cs typeface="Source Sans Pro"/>
              <a:sym typeface="Source Sans Pro"/>
            </a:endParaRPr>
          </a:p>
          <a:p>
            <a:pPr indent="-1402080" lvl="0" marL="1097280" rtl="0" algn="l">
              <a:lnSpc>
                <a:spcPct val="110000"/>
              </a:lnSpc>
              <a:spcBef>
                <a:spcPts val="4800"/>
              </a:spcBef>
              <a:spcAft>
                <a:spcPts val="0"/>
              </a:spcAft>
              <a:buClr>
                <a:schemeClr val="lt1"/>
              </a:buClr>
              <a:buSzPts val="6600"/>
              <a:buFont typeface="Source Sans Pro"/>
              <a:buChar char="•"/>
            </a:pPr>
            <a:r>
              <a:rPr lang="en-US" sz="6600">
                <a:solidFill>
                  <a:schemeClr val="lt1"/>
                </a:solidFill>
                <a:latin typeface="Source Sans Pro"/>
                <a:ea typeface="Source Sans Pro"/>
                <a:cs typeface="Source Sans Pro"/>
                <a:sym typeface="Source Sans Pro"/>
              </a:rPr>
              <a:t>Outline the main points that you want to convey, and use them to motivate the design of the datafolio.</a:t>
            </a:r>
            <a:endParaRPr sz="6600">
              <a:solidFill>
                <a:schemeClr val="lt1"/>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1" name="Shape 221"/>
        <p:cNvGrpSpPr/>
        <p:nvPr/>
      </p:nvGrpSpPr>
      <p:grpSpPr>
        <a:xfrm>
          <a:off x="0" y="0"/>
          <a:ext cx="0" cy="0"/>
          <a:chOff x="0" y="0"/>
          <a:chExt cx="0" cy="0"/>
        </a:xfrm>
      </p:grpSpPr>
      <p:sp>
        <p:nvSpPr>
          <p:cNvPr id="222" name="Google Shape;222;p35"/>
          <p:cNvSpPr txBox="1"/>
          <p:nvPr>
            <p:ph type="title"/>
          </p:nvPr>
        </p:nvSpPr>
        <p:spPr>
          <a:xfrm>
            <a:off x="3703350" y="12082202"/>
            <a:ext cx="41970900" cy="4972200"/>
          </a:xfrm>
          <a:prstGeom prst="rect">
            <a:avLst/>
          </a:prstGeom>
        </p:spPr>
        <p:txBody>
          <a:bodyPr anchorCtr="0" anchor="b" bIns="45700" lIns="45700" spcFirstLastPara="1" rIns="45700" wrap="square" tIns="45700">
            <a:noAutofit/>
          </a:bodyPr>
          <a:lstStyle/>
          <a:p>
            <a:pPr indent="0" lvl="0" marL="0" rtl="0" algn="ctr">
              <a:spcBef>
                <a:spcPts val="0"/>
              </a:spcBef>
              <a:spcAft>
                <a:spcPts val="0"/>
              </a:spcAft>
              <a:buNone/>
            </a:pPr>
            <a:r>
              <a:rPr lang="en-US" sz="30000">
                <a:solidFill>
                  <a:srgbClr val="FFE599"/>
                </a:solidFill>
              </a:rPr>
              <a:t>Gallery</a:t>
            </a:r>
            <a:endParaRPr sz="30000">
              <a:solidFill>
                <a:srgbClr val="FFE599"/>
              </a:solidFill>
            </a:endParaRPr>
          </a:p>
        </p:txBody>
      </p:sp>
      <p:sp>
        <p:nvSpPr>
          <p:cNvPr id="223" name="Google Shape;223;p35"/>
          <p:cNvSpPr txBox="1"/>
          <p:nvPr>
            <p:ph idx="1" type="body"/>
          </p:nvPr>
        </p:nvSpPr>
        <p:spPr>
          <a:xfrm>
            <a:off x="7032750" y="18624775"/>
            <a:ext cx="35312100" cy="2934600"/>
          </a:xfrm>
          <a:prstGeom prst="rect">
            <a:avLst/>
          </a:prstGeom>
          <a:ln>
            <a:noFill/>
          </a:ln>
        </p:spPr>
        <p:txBody>
          <a:bodyPr anchorCtr="0" anchor="t" bIns="45700" lIns="45700" spcFirstLastPara="1" rIns="45700" wrap="square" tIns="45700">
            <a:noAutofit/>
          </a:bodyPr>
          <a:lstStyle/>
          <a:p>
            <a:pPr indent="0" lvl="0" marL="0" rtl="0" algn="ctr">
              <a:spcBef>
                <a:spcPts val="4800"/>
              </a:spcBef>
              <a:spcAft>
                <a:spcPts val="0"/>
              </a:spcAft>
              <a:buNone/>
            </a:pPr>
            <a:r>
              <a:rPr b="1" lang="en-US">
                <a:solidFill>
                  <a:schemeClr val="lt1"/>
                </a:solidFill>
                <a:latin typeface="Source Sans Pro"/>
                <a:ea typeface="Source Sans Pro"/>
                <a:cs typeface="Source Sans Pro"/>
                <a:sym typeface="Source Sans Pro"/>
              </a:rPr>
              <a:t>Real datafolios designed using the starting points.</a:t>
            </a:r>
            <a:endParaRPr b="1">
              <a:solidFill>
                <a:schemeClr val="lt1"/>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7" name="Shape 227"/>
        <p:cNvGrpSpPr/>
        <p:nvPr/>
      </p:nvGrpSpPr>
      <p:grpSpPr>
        <a:xfrm>
          <a:off x="0" y="0"/>
          <a:ext cx="0" cy="0"/>
          <a:chOff x="0" y="0"/>
          <a:chExt cx="0" cy="0"/>
        </a:xfrm>
      </p:grpSpPr>
      <p:sp>
        <p:nvSpPr>
          <p:cNvPr id="228" name="Google Shape;228;p36"/>
          <p:cNvSpPr txBox="1"/>
          <p:nvPr>
            <p:ph type="title"/>
          </p:nvPr>
        </p:nvSpPr>
        <p:spPr>
          <a:xfrm>
            <a:off x="3394709" y="1080473"/>
            <a:ext cx="425883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a:solidFill>
                  <a:schemeClr val="lt1"/>
                </a:solidFill>
                <a:latin typeface="Lato Black"/>
                <a:ea typeface="Lato Black"/>
                <a:cs typeface="Lato Black"/>
                <a:sym typeface="Lato Black"/>
              </a:rPr>
              <a:t>Add Visuals</a:t>
            </a:r>
            <a:br>
              <a:rPr lang="en-US">
                <a:solidFill>
                  <a:schemeClr val="lt1"/>
                </a:solidFill>
                <a:latin typeface="Lato Black"/>
                <a:ea typeface="Lato Black"/>
                <a:cs typeface="Lato Black"/>
                <a:sym typeface="Lato Black"/>
              </a:rPr>
            </a:br>
            <a:r>
              <a:rPr b="1" lang="en-US" sz="9600">
                <a:solidFill>
                  <a:schemeClr val="lt1"/>
                </a:solidFill>
                <a:latin typeface="Lato Hairline"/>
                <a:ea typeface="Lato Hairline"/>
                <a:cs typeface="Lato Hairline"/>
                <a:sym typeface="Lato Hairline"/>
              </a:rPr>
              <a:t>Charts, graphs, and maps are examples of great ways to tell your story</a:t>
            </a:r>
            <a:endParaRPr>
              <a:solidFill>
                <a:schemeClr val="lt1"/>
              </a:solidFill>
              <a:latin typeface="Lato Hairline"/>
              <a:ea typeface="Lato Hairline"/>
              <a:cs typeface="Lato Hairline"/>
              <a:sym typeface="Lato Hairline"/>
            </a:endParaRPr>
          </a:p>
        </p:txBody>
      </p:sp>
      <p:pic>
        <p:nvPicPr>
          <p:cNvPr id="229" name="Google Shape;229;p36"/>
          <p:cNvPicPr preferRelativeResize="0"/>
          <p:nvPr/>
        </p:nvPicPr>
        <p:blipFill>
          <a:blip r:embed="rId3">
            <a:alphaModFix/>
          </a:blip>
          <a:stretch>
            <a:fillRect/>
          </a:stretch>
        </p:blipFill>
        <p:spPr>
          <a:xfrm>
            <a:off x="9728175" y="6987812"/>
            <a:ext cx="29921249" cy="2116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3394709" y="1080473"/>
            <a:ext cx="425883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a:solidFill>
                  <a:schemeClr val="lt1"/>
                </a:solidFill>
                <a:latin typeface="Lato Black"/>
                <a:ea typeface="Lato Black"/>
                <a:cs typeface="Lato Black"/>
                <a:sym typeface="Lato Black"/>
              </a:rPr>
              <a:t>Tell a Story</a:t>
            </a:r>
            <a:br>
              <a:rPr lang="en-US">
                <a:solidFill>
                  <a:schemeClr val="lt1"/>
                </a:solidFill>
                <a:latin typeface="Lato Black"/>
                <a:ea typeface="Lato Black"/>
                <a:cs typeface="Lato Black"/>
                <a:sym typeface="Lato Black"/>
              </a:rPr>
            </a:br>
            <a:r>
              <a:rPr b="1" lang="en-US" sz="9600">
                <a:solidFill>
                  <a:schemeClr val="lt1"/>
                </a:solidFill>
                <a:latin typeface="Lato Hairline"/>
                <a:ea typeface="Lato Hairline"/>
                <a:cs typeface="Lato Hairline"/>
                <a:sym typeface="Lato Hairline"/>
              </a:rPr>
              <a:t>Focus on one narrative that you want to convey</a:t>
            </a:r>
            <a:endParaRPr>
              <a:solidFill>
                <a:schemeClr val="lt1"/>
              </a:solidFill>
              <a:latin typeface="Lato Hairline"/>
              <a:ea typeface="Lato Hairline"/>
              <a:cs typeface="Lato Hairline"/>
              <a:sym typeface="Lato Hairline"/>
            </a:endParaRPr>
          </a:p>
        </p:txBody>
      </p:sp>
      <p:pic>
        <p:nvPicPr>
          <p:cNvPr id="235" name="Google Shape;235;p37"/>
          <p:cNvPicPr preferRelativeResize="0"/>
          <p:nvPr/>
        </p:nvPicPr>
        <p:blipFill>
          <a:blip r:embed="rId3">
            <a:alphaModFix/>
          </a:blip>
          <a:stretch>
            <a:fillRect/>
          </a:stretch>
        </p:blipFill>
        <p:spPr>
          <a:xfrm>
            <a:off x="9728175" y="6987800"/>
            <a:ext cx="29921250" cy="21167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9" name="Shape 239"/>
        <p:cNvGrpSpPr/>
        <p:nvPr/>
      </p:nvGrpSpPr>
      <p:grpSpPr>
        <a:xfrm>
          <a:off x="0" y="0"/>
          <a:ext cx="0" cy="0"/>
          <a:chOff x="0" y="0"/>
          <a:chExt cx="0" cy="0"/>
        </a:xfrm>
      </p:grpSpPr>
      <p:sp>
        <p:nvSpPr>
          <p:cNvPr id="240" name="Google Shape;240;p38"/>
          <p:cNvSpPr txBox="1"/>
          <p:nvPr>
            <p:ph type="title"/>
          </p:nvPr>
        </p:nvSpPr>
        <p:spPr>
          <a:xfrm>
            <a:off x="3394709" y="1080473"/>
            <a:ext cx="42588300" cy="636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1100"/>
              <a:buFont typeface="Lato Black"/>
              <a:buNone/>
            </a:pPr>
            <a:r>
              <a:rPr lang="en-US">
                <a:solidFill>
                  <a:schemeClr val="lt1"/>
                </a:solidFill>
                <a:latin typeface="Lato Black"/>
                <a:ea typeface="Lato Black"/>
                <a:cs typeface="Lato Black"/>
                <a:sym typeface="Lato Black"/>
              </a:rPr>
              <a:t>Make it Your Own</a:t>
            </a:r>
            <a:br>
              <a:rPr lang="en-US">
                <a:solidFill>
                  <a:schemeClr val="lt1"/>
                </a:solidFill>
                <a:latin typeface="Lato Black"/>
                <a:ea typeface="Lato Black"/>
                <a:cs typeface="Lato Black"/>
                <a:sym typeface="Lato Black"/>
              </a:rPr>
            </a:br>
            <a:r>
              <a:rPr b="1" lang="en-US" sz="9600">
                <a:solidFill>
                  <a:schemeClr val="lt1"/>
                </a:solidFill>
                <a:latin typeface="Lato Hairline"/>
                <a:ea typeface="Lato Hairline"/>
                <a:cs typeface="Lato Hairline"/>
                <a:sym typeface="Lato Hairline"/>
              </a:rPr>
              <a:t>Experiment with different layouts</a:t>
            </a:r>
            <a:endParaRPr>
              <a:solidFill>
                <a:schemeClr val="lt1"/>
              </a:solidFill>
              <a:latin typeface="Lato Hairline"/>
              <a:ea typeface="Lato Hairline"/>
              <a:cs typeface="Lato Hairline"/>
              <a:sym typeface="Lato Hairline"/>
            </a:endParaRPr>
          </a:p>
        </p:txBody>
      </p:sp>
      <p:pic>
        <p:nvPicPr>
          <p:cNvPr id="241" name="Google Shape;241;p38"/>
          <p:cNvPicPr preferRelativeResize="0"/>
          <p:nvPr/>
        </p:nvPicPr>
        <p:blipFill>
          <a:blip r:embed="rId3">
            <a:alphaModFix/>
          </a:blip>
          <a:stretch>
            <a:fillRect/>
          </a:stretch>
        </p:blipFill>
        <p:spPr>
          <a:xfrm>
            <a:off x="9728175" y="6987800"/>
            <a:ext cx="29921251" cy="2116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